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43.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5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20.xml"/>
  <Override ContentType="application/vnd.openxmlformats-officedocument.presentationml.slideLayout+xml" PartName="/ppt/slideLayouts/slideLayout55.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52.xml"/>
  <Override ContentType="application/vnd.openxmlformats-officedocument.presentationml.slideLayout+xml" PartName="/ppt/slideLayouts/slideLayout21.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8.xml"/>
  <Override ContentType="application/vnd.openxmlformats-officedocument.presentationml.slideLayout+xml" PartName="/ppt/slideLayouts/slideLayout49.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53.xml"/>
  <Override ContentType="application/vnd.openxmlformats-officedocument.presentationml.slideLayout+xml" PartName="/ppt/slideLayouts/slideLayout10.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24.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4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30.xml"/>
  <Override ContentType="application/vnd.openxmlformats-officedocument.presentationml.slideLayout+xml" PartName="/ppt/slideLayouts/slideLayout56.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5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57.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58.xml"/>
  <Override ContentType="application/vnd.openxmlformats-officedocument.presentationml.slideLayout+xml" PartName="/ppt/slideLayouts/slideLayout15.xml"/>
  <Override ContentType="application/vnd.openxmlformats-officedocument.presentationml.slideLayout+xml" PartName="/ppt/slideLayouts/slideLayout8.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Master+xml" PartName="/ppt/slideMasters/slideMaster7.xml"/>
  <Override ContentType="application/vnd.openxmlformats-officedocument.presentationml.slideMaster+xml" PartName="/ppt/slideMasters/slideMaster6.xml"/>
  <Override ContentType="application/vnd.openxmlformats-officedocument.presentationml.slideMaster+xml" PartName="/ppt/slideMasters/slideMaster5.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7.xml"/>
  <Override ContentType="application/vnd.openxmlformats-officedocument.theme+xml" PartName="/ppt/theme/theme6.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theme+xml" PartName="/ppt/theme/theme8.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5"/>
    <p:sldMasterId id="2147483657" r:id="rId6"/>
    <p:sldMasterId id="2147483667" r:id="rId7"/>
    <p:sldMasterId id="2147483676" r:id="rId8"/>
    <p:sldMasterId id="2147483686" r:id="rId9"/>
    <p:sldMasterId id="2147483696" r:id="rId10"/>
    <p:sldMasterId id="2147483704" r:id="rId11"/>
  </p:sldMasterIdLst>
  <p:notesMasterIdLst>
    <p:notesMasterId r:id="rId12"/>
  </p:notesMasterIdLst>
  <p:sldIdLst>
    <p:sldId id="256" r:id="rId13"/>
    <p:sldId id="257" r:id="rId14"/>
    <p:sldId id="258" r:id="rId15"/>
    <p:sldId id="259" r:id="rId16"/>
    <p:sldId id="260" r:id="rId17"/>
    <p:sldId id="261" r:id="rId18"/>
    <p:sldId id="262" r:id="rId19"/>
    <p:sldId id="263" r:id="rId20"/>
    <p:sldId id="264" r:id="rId21"/>
    <p:sldId id="265" r:id="rId22"/>
    <p:sldId id="266" r:id="rId23"/>
    <p:sldId id="267" r:id="rId24"/>
    <p:sldId id="268" r:id="rId25"/>
    <p:sldId id="269" r:id="rId26"/>
    <p:sldId id="270" r:id="rId27"/>
    <p:sldId id="271" r:id="rId28"/>
    <p:sldId id="272" r:id="rId29"/>
    <p:sldId id="273" r:id="rId30"/>
    <p:sldId id="274" r:id="rId31"/>
    <p:sldId id="275" r:id="rId32"/>
    <p:sldId id="276" r:id="rId33"/>
    <p:sldId id="277" r:id="rId34"/>
    <p:sldId id="278" r:id="rId35"/>
    <p:sldId id="279" r:id="rId36"/>
    <p:sldId id="280" r:id="rId37"/>
    <p:sldId id="281" r:id="rId38"/>
    <p:sldId id="282" r:id="rId39"/>
    <p:sldId id="283" r:id="rId40"/>
    <p:sldId id="284" r:id="rId41"/>
    <p:sldId id="285" r:id="rId42"/>
    <p:sldId id="286" r:id="rId43"/>
    <p:sldId id="287" r:id="rId44"/>
    <p:sldId id="288" r:id="rId45"/>
    <p:sldId id="289" r:id="rId46"/>
    <p:sldId id="290" r:id="rId47"/>
    <p:sldId id="291" r:id="rId48"/>
    <p:sldId id="292" r:id="rId49"/>
    <p:sldId id="293" r:id="rId50"/>
    <p:sldId id="294" r:id="rId51"/>
    <p:sldId id="295" r:id="rId52"/>
    <p:sldId id="296" r:id="rId53"/>
    <p:sldId id="297" r:id="rId54"/>
    <p:sldId id="298" r:id="rId55"/>
  </p:sldIdLst>
  <p:sldSz cy="5143500" cx="9144000"/>
  <p:notesSz cx="6858000" cy="9144000"/>
  <p:embeddedFontLst>
    <p:embeddedFont>
      <p:font typeface="Roboto"/>
      <p:regular r:id="rId56"/>
      <p:bold r:id="rId57"/>
      <p:italic r:id="rId58"/>
      <p:boldItalic r:id="rId59"/>
    </p:embeddedFont>
    <p:embeddedFont>
      <p:font typeface="Lato"/>
      <p:regular r:id="rId60"/>
      <p:bold r:id="rId61"/>
      <p:italic r:id="rId62"/>
      <p:boldItalic r:id="rId63"/>
    </p:embeddedFont>
    <p:embeddedFont>
      <p:font typeface="Lato Black"/>
      <p:bold r:id="rId64"/>
      <p:boldItalic r:id="rId6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27">
          <p15:clr>
            <a:srgbClr val="A4A3A4"/>
          </p15:clr>
        </p15:guide>
      </p15:sldGuideLst>
    </p:ext>
    <p:ext uri="GoogleSlidesCustomDataVersion2">
      <go:slidesCustomData xmlns:go="http://customooxmlschemas.google.com/" r:id="rId66" roundtripDataSignature="AMtx7midimj1aPUBRBS0fbbv8I7ygIJWU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1571229-5460-4090-A979-40EEA601E586}">
  <a:tblStyle styleId="{41571229-5460-4090-A979-40EEA601E586}" styleName="Table_0">
    <a:wholeTbl>
      <a:tcTxStyle b="off" i="off">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 styleId="{8D3061CE-5FDE-40BE-984D-819E8BB06C2A}" styleName="Table_1">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27"/>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28.xml"/><Relationship Id="rId42" Type="http://schemas.openxmlformats.org/officeDocument/2006/relationships/slide" Target="slides/slide30.xml"/><Relationship Id="rId41" Type="http://schemas.openxmlformats.org/officeDocument/2006/relationships/slide" Target="slides/slide29.xml"/><Relationship Id="rId44" Type="http://schemas.openxmlformats.org/officeDocument/2006/relationships/slide" Target="slides/slide32.xml"/><Relationship Id="rId43" Type="http://schemas.openxmlformats.org/officeDocument/2006/relationships/slide" Target="slides/slide31.xml"/><Relationship Id="rId46" Type="http://schemas.openxmlformats.org/officeDocument/2006/relationships/slide" Target="slides/slide34.xml"/><Relationship Id="rId45" Type="http://schemas.openxmlformats.org/officeDocument/2006/relationships/slide" Target="slides/slide33.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Master" Target="slideMasters/slideMaster5.xml"/><Relationship Id="rId48" Type="http://schemas.openxmlformats.org/officeDocument/2006/relationships/slide" Target="slides/slide36.xml"/><Relationship Id="rId47" Type="http://schemas.openxmlformats.org/officeDocument/2006/relationships/slide" Target="slides/slide35.xml"/><Relationship Id="rId49" Type="http://schemas.openxmlformats.org/officeDocument/2006/relationships/slide" Target="slides/slide37.xml"/><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slideMaster" Target="slideMasters/slideMaster3.xml"/><Relationship Id="rId8" Type="http://schemas.openxmlformats.org/officeDocument/2006/relationships/slideMaster" Target="slideMasters/slideMaster4.xml"/><Relationship Id="rId31" Type="http://schemas.openxmlformats.org/officeDocument/2006/relationships/slide" Target="slides/slide19.xml"/><Relationship Id="rId30" Type="http://schemas.openxmlformats.org/officeDocument/2006/relationships/slide" Target="slides/slide18.xml"/><Relationship Id="rId33" Type="http://schemas.openxmlformats.org/officeDocument/2006/relationships/slide" Target="slides/slide21.xml"/><Relationship Id="rId32" Type="http://schemas.openxmlformats.org/officeDocument/2006/relationships/slide" Target="slides/slide20.xml"/><Relationship Id="rId35" Type="http://schemas.openxmlformats.org/officeDocument/2006/relationships/slide" Target="slides/slide23.xml"/><Relationship Id="rId34" Type="http://schemas.openxmlformats.org/officeDocument/2006/relationships/slide" Target="slides/slide22.xml"/><Relationship Id="rId37" Type="http://schemas.openxmlformats.org/officeDocument/2006/relationships/slide" Target="slides/slide25.xml"/><Relationship Id="rId36" Type="http://schemas.openxmlformats.org/officeDocument/2006/relationships/slide" Target="slides/slide24.xml"/><Relationship Id="rId39" Type="http://schemas.openxmlformats.org/officeDocument/2006/relationships/slide" Target="slides/slide27.xml"/><Relationship Id="rId38" Type="http://schemas.openxmlformats.org/officeDocument/2006/relationships/slide" Target="slides/slide26.xml"/><Relationship Id="rId62" Type="http://schemas.openxmlformats.org/officeDocument/2006/relationships/font" Target="fonts/Lato-italic.fntdata"/><Relationship Id="rId61" Type="http://schemas.openxmlformats.org/officeDocument/2006/relationships/font" Target="fonts/Lato-bold.fntdata"/><Relationship Id="rId20" Type="http://schemas.openxmlformats.org/officeDocument/2006/relationships/slide" Target="slides/slide8.xml"/><Relationship Id="rId64" Type="http://schemas.openxmlformats.org/officeDocument/2006/relationships/font" Target="fonts/LatoBlack-bold.fntdata"/><Relationship Id="rId63" Type="http://schemas.openxmlformats.org/officeDocument/2006/relationships/font" Target="fonts/Lato-boldItalic.fntdata"/><Relationship Id="rId22" Type="http://schemas.openxmlformats.org/officeDocument/2006/relationships/slide" Target="slides/slide10.xml"/><Relationship Id="rId66" Type="http://customschemas.google.com/relationships/presentationmetadata" Target="metadata"/><Relationship Id="rId21" Type="http://schemas.openxmlformats.org/officeDocument/2006/relationships/slide" Target="slides/slide9.xml"/><Relationship Id="rId65" Type="http://schemas.openxmlformats.org/officeDocument/2006/relationships/font" Target="fonts/LatoBlack-boldItalic.fntdata"/><Relationship Id="rId24" Type="http://schemas.openxmlformats.org/officeDocument/2006/relationships/slide" Target="slides/slide12.xml"/><Relationship Id="rId23" Type="http://schemas.openxmlformats.org/officeDocument/2006/relationships/slide" Target="slides/slide11.xml"/><Relationship Id="rId60" Type="http://schemas.openxmlformats.org/officeDocument/2006/relationships/font" Target="fonts/Lato-regular.fntdata"/><Relationship Id="rId26" Type="http://schemas.openxmlformats.org/officeDocument/2006/relationships/slide" Target="slides/slide14.xml"/><Relationship Id="rId25" Type="http://schemas.openxmlformats.org/officeDocument/2006/relationships/slide" Target="slides/slide13.xml"/><Relationship Id="rId28" Type="http://schemas.openxmlformats.org/officeDocument/2006/relationships/slide" Target="slides/slide16.xml"/><Relationship Id="rId27" Type="http://schemas.openxmlformats.org/officeDocument/2006/relationships/slide" Target="slides/slide15.xml"/><Relationship Id="rId29" Type="http://schemas.openxmlformats.org/officeDocument/2006/relationships/slide" Target="slides/slide17.xml"/><Relationship Id="rId51" Type="http://schemas.openxmlformats.org/officeDocument/2006/relationships/slide" Target="slides/slide39.xml"/><Relationship Id="rId50" Type="http://schemas.openxmlformats.org/officeDocument/2006/relationships/slide" Target="slides/slide38.xml"/><Relationship Id="rId53" Type="http://schemas.openxmlformats.org/officeDocument/2006/relationships/slide" Target="slides/slide41.xml"/><Relationship Id="rId52" Type="http://schemas.openxmlformats.org/officeDocument/2006/relationships/slide" Target="slides/slide40.xml"/><Relationship Id="rId11" Type="http://schemas.openxmlformats.org/officeDocument/2006/relationships/slideMaster" Target="slideMasters/slideMaster7.xml"/><Relationship Id="rId55" Type="http://schemas.openxmlformats.org/officeDocument/2006/relationships/slide" Target="slides/slide43.xml"/><Relationship Id="rId10" Type="http://schemas.openxmlformats.org/officeDocument/2006/relationships/slideMaster" Target="slideMasters/slideMaster6.xml"/><Relationship Id="rId54" Type="http://schemas.openxmlformats.org/officeDocument/2006/relationships/slide" Target="slides/slide42.xml"/><Relationship Id="rId13" Type="http://schemas.openxmlformats.org/officeDocument/2006/relationships/slide" Target="slides/slide1.xml"/><Relationship Id="rId57" Type="http://schemas.openxmlformats.org/officeDocument/2006/relationships/font" Target="fonts/Roboto-bold.fntdata"/><Relationship Id="rId12" Type="http://schemas.openxmlformats.org/officeDocument/2006/relationships/notesMaster" Target="notesMasters/notesMaster1.xml"/><Relationship Id="rId56" Type="http://schemas.openxmlformats.org/officeDocument/2006/relationships/font" Target="fonts/Roboto-regular.fntdata"/><Relationship Id="rId15" Type="http://schemas.openxmlformats.org/officeDocument/2006/relationships/slide" Target="slides/slide3.xml"/><Relationship Id="rId59" Type="http://schemas.openxmlformats.org/officeDocument/2006/relationships/font" Target="fonts/Roboto-boldItalic.fntdata"/><Relationship Id="rId14" Type="http://schemas.openxmlformats.org/officeDocument/2006/relationships/slide" Target="slides/slide2.xml"/><Relationship Id="rId58" Type="http://schemas.openxmlformats.org/officeDocument/2006/relationships/font" Target="fonts/Roboto-italic.fntdata"/><Relationship Id="rId17" Type="http://schemas.openxmlformats.org/officeDocument/2006/relationships/slide" Target="slides/slide5.xml"/><Relationship Id="rId16" Type="http://schemas.openxmlformats.org/officeDocument/2006/relationships/slide" Target="slides/slide4.xml"/><Relationship Id="rId19" Type="http://schemas.openxmlformats.org/officeDocument/2006/relationships/slide" Target="slides/slide7.xml"/><Relationship Id="rId1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rive.google.com/file/d/1OhLZkWTlXt6yS48hjehRwSBs_7nEP7Yu/view?usp=share_link" TargetMode="Externa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bbc.co.uk/news/uk-61744144" TargetMode="External"/><Relationship Id="rId3" Type="http://schemas.openxmlformats.org/officeDocument/2006/relationships/hyperlink" Target="https://www.youtube.com/watch?v=KL7V2A190ws" TargetMode="External"/><Relationship Id="rId4" Type="http://schemas.openxmlformats.org/officeDocument/2006/relationships/hyperlink" Target="https://www.youtube.com/watch?v=669PyOJJohY" TargetMode="External"/><Relationship Id="rId5" Type="http://schemas.openxmlformats.org/officeDocument/2006/relationships/hyperlink" Target="https://www.bbc.co.uk/newsround/63664110" TargetMode="External"/><Relationship Id="rId6" Type="http://schemas.openxmlformats.org/officeDocument/2006/relationships/hyperlink" Target="https://www.ft.com/cost-of-living-crisis" TargetMode="Externa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natwest.mymoneysense.com/teachers/resources-8-12s/topic-8-what-affects-my-choices-about-money/lesson-plan/" TargetMode="Externa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8" name="Google Shape;268;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9" name="Shape 349"/>
        <p:cNvGrpSpPr/>
        <p:nvPr/>
      </p:nvGrpSpPr>
      <p:grpSpPr>
        <a:xfrm>
          <a:off x="0" y="0"/>
          <a:ext cx="0" cy="0"/>
          <a:chOff x="0" y="0"/>
          <a:chExt cx="0" cy="0"/>
        </a:xfrm>
      </p:grpSpPr>
      <p:sp>
        <p:nvSpPr>
          <p:cNvPr id="350" name="Google Shape;350;g16c5c376a11_0_4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1" name="Google Shape;351;g16c5c376a11_0_40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50">
                <a:solidFill>
                  <a:srgbClr val="3C4043"/>
                </a:solidFill>
                <a:highlight>
                  <a:srgbClr val="FFFFFF"/>
                </a:highlight>
                <a:latin typeface="Roboto"/>
                <a:ea typeface="Roboto"/>
                <a:cs typeface="Roboto"/>
                <a:sym typeface="Roboto"/>
              </a:rPr>
              <a:t>.</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8" name="Shape 358"/>
        <p:cNvGrpSpPr/>
        <p:nvPr/>
      </p:nvGrpSpPr>
      <p:grpSpPr>
        <a:xfrm>
          <a:off x="0" y="0"/>
          <a:ext cx="0" cy="0"/>
          <a:chOff x="0" y="0"/>
          <a:chExt cx="0" cy="0"/>
        </a:xfrm>
      </p:grpSpPr>
      <p:sp>
        <p:nvSpPr>
          <p:cNvPr id="359" name="Google Shape;359;g16c5c376a11_0_3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0" name="Google Shape;360;g16c5c376a11_0_39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b="1" lang="en-GB">
                <a:latin typeface="Lato"/>
                <a:ea typeface="Lato"/>
                <a:cs typeface="Lato"/>
                <a:sym typeface="Lato"/>
              </a:rPr>
              <a:t>Delivery instruction</a:t>
            </a:r>
            <a:endParaRPr b="1">
              <a:latin typeface="Lato"/>
              <a:ea typeface="Lato"/>
              <a:cs typeface="Lato"/>
              <a:sym typeface="Lato"/>
            </a:endParaRPr>
          </a:p>
          <a:p>
            <a:pPr indent="0" lvl="0" marL="0" rtl="0" algn="l">
              <a:lnSpc>
                <a:spcPct val="100000"/>
              </a:lnSpc>
              <a:spcBef>
                <a:spcPts val="0"/>
              </a:spcBef>
              <a:spcAft>
                <a:spcPts val="0"/>
              </a:spcAft>
              <a:buSzPts val="1100"/>
              <a:buNone/>
            </a:pPr>
            <a:r>
              <a:rPr lang="en-GB">
                <a:latin typeface="Lato"/>
                <a:ea typeface="Lato"/>
                <a:cs typeface="Lato"/>
                <a:sym typeface="Lato"/>
              </a:rPr>
              <a:t>Encourage less confident students to choose dates to increase engagement and more confident students to work out percentage changes</a:t>
            </a:r>
            <a:endParaRPr>
              <a:latin typeface="Lato"/>
              <a:ea typeface="Lato"/>
              <a:cs typeface="Lato"/>
              <a:sym typeface="Lato"/>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 name="Shape 370"/>
        <p:cNvGrpSpPr/>
        <p:nvPr/>
      </p:nvGrpSpPr>
      <p:grpSpPr>
        <a:xfrm>
          <a:off x="0" y="0"/>
          <a:ext cx="0" cy="0"/>
          <a:chOff x="0" y="0"/>
          <a:chExt cx="0" cy="0"/>
        </a:xfrm>
      </p:grpSpPr>
      <p:sp>
        <p:nvSpPr>
          <p:cNvPr id="371" name="Google Shape;371;g14cb79b9a77_0_52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2" name="Google Shape;372;g14cb79b9a77_0_5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8" name="Shape 378"/>
        <p:cNvGrpSpPr/>
        <p:nvPr/>
      </p:nvGrpSpPr>
      <p:grpSpPr>
        <a:xfrm>
          <a:off x="0" y="0"/>
          <a:ext cx="0" cy="0"/>
          <a:chOff x="0" y="0"/>
          <a:chExt cx="0" cy="0"/>
        </a:xfrm>
      </p:grpSpPr>
      <p:sp>
        <p:nvSpPr>
          <p:cNvPr id="379" name="Google Shape;379;g14cb79b9a77_0_4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0" name="Google Shape;380;g14cb79b9a77_0_49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4" name="Shape 384"/>
        <p:cNvGrpSpPr/>
        <p:nvPr/>
      </p:nvGrpSpPr>
      <p:grpSpPr>
        <a:xfrm>
          <a:off x="0" y="0"/>
          <a:ext cx="0" cy="0"/>
          <a:chOff x="0" y="0"/>
          <a:chExt cx="0" cy="0"/>
        </a:xfrm>
      </p:grpSpPr>
      <p:sp>
        <p:nvSpPr>
          <p:cNvPr id="385" name="Google Shape;385;g14cb79b9a77_0_3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6" name="Google Shape;386;g14cb79b9a77_0_35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45720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4" name="Shape 394"/>
        <p:cNvGrpSpPr/>
        <p:nvPr/>
      </p:nvGrpSpPr>
      <p:grpSpPr>
        <a:xfrm>
          <a:off x="0" y="0"/>
          <a:ext cx="0" cy="0"/>
          <a:chOff x="0" y="0"/>
          <a:chExt cx="0" cy="0"/>
        </a:xfrm>
      </p:grpSpPr>
      <p:sp>
        <p:nvSpPr>
          <p:cNvPr id="395" name="Google Shape;395;g14cb79b9a77_0_3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6" name="Google Shape;396;g14cb79b9a77_0_36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a:latin typeface="Lato"/>
                <a:ea typeface="Lato"/>
                <a:cs typeface="Lato"/>
                <a:sym typeface="Lato"/>
              </a:rPr>
              <a:t>Extension teacher prompt questions - Can you differentiate items in your shopping baskets into needs and wants?</a:t>
            </a:r>
            <a:endParaRPr>
              <a:latin typeface="Lato"/>
              <a:ea typeface="Lato"/>
              <a:cs typeface="Lato"/>
              <a:sym typeface="Lato"/>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5" name="Shape 405"/>
        <p:cNvGrpSpPr/>
        <p:nvPr/>
      </p:nvGrpSpPr>
      <p:grpSpPr>
        <a:xfrm>
          <a:off x="0" y="0"/>
          <a:ext cx="0" cy="0"/>
          <a:chOff x="0" y="0"/>
          <a:chExt cx="0" cy="0"/>
        </a:xfrm>
      </p:grpSpPr>
      <p:sp>
        <p:nvSpPr>
          <p:cNvPr id="406" name="Google Shape;406;g14cb79b9a77_0_3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7" name="Google Shape;407;g14cb79b9a77_0_37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b="1" lang="en-GB">
                <a:latin typeface="Lato"/>
                <a:ea typeface="Lato"/>
                <a:cs typeface="Lato"/>
                <a:sym typeface="Lato"/>
              </a:rPr>
              <a:t>Teacher explanation</a:t>
            </a:r>
            <a:endParaRPr b="1">
              <a:latin typeface="Lato"/>
              <a:ea typeface="Lato"/>
              <a:cs typeface="Lato"/>
              <a:sym typeface="Lato"/>
            </a:endParaRPr>
          </a:p>
          <a:p>
            <a:pPr indent="0" lvl="0" marL="0" rtl="0" algn="l">
              <a:lnSpc>
                <a:spcPct val="100000"/>
              </a:lnSpc>
              <a:spcBef>
                <a:spcPts val="0"/>
              </a:spcBef>
              <a:spcAft>
                <a:spcPts val="0"/>
              </a:spcAft>
              <a:buSzPts val="1100"/>
              <a:buNone/>
            </a:pPr>
            <a:r>
              <a:rPr lang="en-GB">
                <a:latin typeface="Lato"/>
                <a:ea typeface="Lato"/>
                <a:cs typeface="Lato"/>
                <a:sym typeface="Lato"/>
              </a:rPr>
              <a:t>Gently explain that while the weekly food shop has increased in price, the money coming in (income) likely hasn’t, so people won’t need to be able to afford all of the same things previously bought.</a:t>
            </a:r>
            <a:endParaRPr>
              <a:latin typeface="Lato"/>
              <a:ea typeface="Lato"/>
              <a:cs typeface="Lato"/>
              <a:sym typeface="Lato"/>
            </a:endParaRPr>
          </a:p>
          <a:p>
            <a:pPr indent="0" lvl="0" marL="0" rtl="0" algn="l">
              <a:lnSpc>
                <a:spcPct val="100000"/>
              </a:lnSpc>
              <a:spcBef>
                <a:spcPts val="0"/>
              </a:spcBef>
              <a:spcAft>
                <a:spcPts val="0"/>
              </a:spcAft>
              <a:buSzPts val="1100"/>
              <a:buNone/>
            </a:pPr>
            <a:r>
              <a:t/>
            </a:r>
            <a:endParaRPr>
              <a:latin typeface="Lato"/>
              <a:ea typeface="Lato"/>
              <a:cs typeface="Lato"/>
              <a:sym typeface="Lato"/>
            </a:endParaRPr>
          </a:p>
          <a:p>
            <a:pPr indent="0" lvl="0" marL="0" rtl="0" algn="l">
              <a:lnSpc>
                <a:spcPct val="100000"/>
              </a:lnSpc>
              <a:spcBef>
                <a:spcPts val="0"/>
              </a:spcBef>
              <a:spcAft>
                <a:spcPts val="0"/>
              </a:spcAft>
              <a:buSzPts val="1100"/>
              <a:buNone/>
            </a:pPr>
            <a:r>
              <a:rPr lang="en-GB" sz="1050" u="sng">
                <a:solidFill>
                  <a:srgbClr val="1A73E8"/>
                </a:solidFill>
                <a:highlight>
                  <a:srgbClr val="FFFFFF"/>
                </a:highlight>
                <a:latin typeface="Lato"/>
                <a:ea typeface="Lato"/>
                <a:cs typeface="Lato"/>
                <a:sym typeface="Lato"/>
                <a:hlinkClick r:id="rId2">
                  <a:extLst>
                    <a:ext uri="{A12FA001-AC4F-418D-AE19-62706E023703}">
                      <ahyp:hlinkClr val="tx"/>
                    </a:ext>
                  </a:extLst>
                </a:hlinkClick>
              </a:rPr>
              <a:t>https://drive.google.com/file/d/1OhLZkWTlXt6yS48hjehRwSBs_7nEP7Yu/view?usp=share_link</a:t>
            </a:r>
            <a:endParaRPr>
              <a:latin typeface="Lato"/>
              <a:ea typeface="Lato"/>
              <a:cs typeface="Lato"/>
              <a:sym typeface="Lato"/>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5" name="Shape 415"/>
        <p:cNvGrpSpPr/>
        <p:nvPr/>
      </p:nvGrpSpPr>
      <p:grpSpPr>
        <a:xfrm>
          <a:off x="0" y="0"/>
          <a:ext cx="0" cy="0"/>
          <a:chOff x="0" y="0"/>
          <a:chExt cx="0" cy="0"/>
        </a:xfrm>
      </p:grpSpPr>
      <p:sp>
        <p:nvSpPr>
          <p:cNvPr id="416" name="Google Shape;416;g16c5c376a11_0_36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17" name="Google Shape;417;g16c5c376a11_0_36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a:latin typeface="Lato"/>
                <a:ea typeface="Lato"/>
                <a:cs typeface="Lato"/>
                <a:sym typeface="Lato"/>
              </a:rPr>
              <a:t>Teacher </a:t>
            </a:r>
            <a:endParaRPr>
              <a:latin typeface="Lato"/>
              <a:ea typeface="Lato"/>
              <a:cs typeface="Lato"/>
              <a:sym typeface="Lato"/>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6" name="Shape 426"/>
        <p:cNvGrpSpPr/>
        <p:nvPr/>
      </p:nvGrpSpPr>
      <p:grpSpPr>
        <a:xfrm>
          <a:off x="0" y="0"/>
          <a:ext cx="0" cy="0"/>
          <a:chOff x="0" y="0"/>
          <a:chExt cx="0" cy="0"/>
        </a:xfrm>
      </p:grpSpPr>
      <p:sp>
        <p:nvSpPr>
          <p:cNvPr id="427" name="Google Shape;427;g14cb79b9a77_0_53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8" name="Google Shape;428;g14cb79b9a77_0_5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4" name="Shape 434"/>
        <p:cNvGrpSpPr/>
        <p:nvPr/>
      </p:nvGrpSpPr>
      <p:grpSpPr>
        <a:xfrm>
          <a:off x="0" y="0"/>
          <a:ext cx="0" cy="0"/>
          <a:chOff x="0" y="0"/>
          <a:chExt cx="0" cy="0"/>
        </a:xfrm>
      </p:grpSpPr>
      <p:sp>
        <p:nvSpPr>
          <p:cNvPr id="435" name="Google Shape;435;g175a4b56ed1_1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6" name="Google Shape;436;g175a4b56ed1_1_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a:latin typeface="Lato"/>
                <a:ea typeface="Lato"/>
                <a:cs typeface="Lato"/>
                <a:sym typeface="Lato"/>
              </a:rPr>
              <a:t>Ask students to use the images to help them</a:t>
            </a:r>
            <a:r>
              <a:rPr lang="en-GB"/>
              <a:t>.</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g157707a00a2_0_1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5" name="Google Shape;275;g157707a00a2_0_15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5" name="Shape 445"/>
        <p:cNvGrpSpPr/>
        <p:nvPr/>
      </p:nvGrpSpPr>
      <p:grpSpPr>
        <a:xfrm>
          <a:off x="0" y="0"/>
          <a:ext cx="0" cy="0"/>
          <a:chOff x="0" y="0"/>
          <a:chExt cx="0" cy="0"/>
        </a:xfrm>
      </p:grpSpPr>
      <p:sp>
        <p:nvSpPr>
          <p:cNvPr id="446" name="Google Shape;446;g175a4b56ed1_1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47" name="Google Shape;447;g175a4b56ed1_1_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b="1" lang="en-GB">
                <a:latin typeface="Lato"/>
                <a:ea typeface="Lato"/>
                <a:cs typeface="Lato"/>
                <a:sym typeface="Lato"/>
              </a:rPr>
              <a:t>Teacher explanation</a:t>
            </a:r>
            <a:endParaRPr b="1">
              <a:latin typeface="Lato"/>
              <a:ea typeface="Lato"/>
              <a:cs typeface="Lato"/>
              <a:sym typeface="Lato"/>
            </a:endParaRPr>
          </a:p>
          <a:p>
            <a:pPr indent="0" lvl="0" marL="0" rtl="0" algn="l">
              <a:lnSpc>
                <a:spcPct val="100000"/>
              </a:lnSpc>
              <a:spcBef>
                <a:spcPts val="0"/>
              </a:spcBef>
              <a:spcAft>
                <a:spcPts val="0"/>
              </a:spcAft>
              <a:buSzPts val="1100"/>
              <a:buNone/>
            </a:pPr>
            <a:r>
              <a:rPr lang="en-GB">
                <a:latin typeface="Lato"/>
                <a:ea typeface="Lato"/>
                <a:cs typeface="Lato"/>
                <a:sym typeface="Lato"/>
              </a:rPr>
              <a:t>These are some of the core factors that contribute to the cost of living. You may ask students to consider other factors. These may include: taxes, healthcare, entertainment, water and gas.</a:t>
            </a:r>
            <a:endParaRPr>
              <a:latin typeface="Lato"/>
              <a:ea typeface="Lato"/>
              <a:cs typeface="Lato"/>
              <a:sym typeface="Lato"/>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1" name="Shape 461"/>
        <p:cNvGrpSpPr/>
        <p:nvPr/>
      </p:nvGrpSpPr>
      <p:grpSpPr>
        <a:xfrm>
          <a:off x="0" y="0"/>
          <a:ext cx="0" cy="0"/>
          <a:chOff x="0" y="0"/>
          <a:chExt cx="0" cy="0"/>
        </a:xfrm>
      </p:grpSpPr>
      <p:sp>
        <p:nvSpPr>
          <p:cNvPr id="462" name="Google Shape;462;g1e221253de8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63" name="Google Shape;463;g1e221253de8_0_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2" name="Shape 472"/>
        <p:cNvGrpSpPr/>
        <p:nvPr/>
      </p:nvGrpSpPr>
      <p:grpSpPr>
        <a:xfrm>
          <a:off x="0" y="0"/>
          <a:ext cx="0" cy="0"/>
          <a:chOff x="0" y="0"/>
          <a:chExt cx="0" cy="0"/>
        </a:xfrm>
      </p:grpSpPr>
      <p:sp>
        <p:nvSpPr>
          <p:cNvPr id="473" name="Google Shape;473;g16c5c376a11_0_4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74" name="Google Shape;474;g16c5c376a11_0_46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0" name="Shape 480"/>
        <p:cNvGrpSpPr/>
        <p:nvPr/>
      </p:nvGrpSpPr>
      <p:grpSpPr>
        <a:xfrm>
          <a:off x="0" y="0"/>
          <a:ext cx="0" cy="0"/>
          <a:chOff x="0" y="0"/>
          <a:chExt cx="0" cy="0"/>
        </a:xfrm>
      </p:grpSpPr>
      <p:sp>
        <p:nvSpPr>
          <p:cNvPr id="481" name="Google Shape;481;g25ff3eb6ceb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2" name="Google Shape;482;g25ff3eb6ceb_0_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9" name="Shape 499"/>
        <p:cNvGrpSpPr/>
        <p:nvPr/>
      </p:nvGrpSpPr>
      <p:grpSpPr>
        <a:xfrm>
          <a:off x="0" y="0"/>
          <a:ext cx="0" cy="0"/>
          <a:chOff x="0" y="0"/>
          <a:chExt cx="0" cy="0"/>
        </a:xfrm>
      </p:grpSpPr>
      <p:sp>
        <p:nvSpPr>
          <p:cNvPr id="500" name="Google Shape;500;g14cb79b9a77_0_1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1" name="Google Shape;501;g14cb79b9a77_0_14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6" name="Shape 506"/>
        <p:cNvGrpSpPr/>
        <p:nvPr/>
      </p:nvGrpSpPr>
      <p:grpSpPr>
        <a:xfrm>
          <a:off x="0" y="0"/>
          <a:ext cx="0" cy="0"/>
          <a:chOff x="0" y="0"/>
          <a:chExt cx="0" cy="0"/>
        </a:xfrm>
      </p:grpSpPr>
      <p:sp>
        <p:nvSpPr>
          <p:cNvPr id="507" name="Google Shape;507;g175a4b56ed1_1_4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8" name="Google Shape;508;g175a4b56ed1_1_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4" name="Shape 514"/>
        <p:cNvGrpSpPr/>
        <p:nvPr/>
      </p:nvGrpSpPr>
      <p:grpSpPr>
        <a:xfrm>
          <a:off x="0" y="0"/>
          <a:ext cx="0" cy="0"/>
          <a:chOff x="0" y="0"/>
          <a:chExt cx="0" cy="0"/>
        </a:xfrm>
      </p:grpSpPr>
      <p:sp>
        <p:nvSpPr>
          <p:cNvPr id="515" name="Google Shape;515;g14cb79b9a77_0_15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6" name="Google Shape;516;g14cb79b9a77_0_15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a:latin typeface="Lato"/>
                <a:ea typeface="Lato"/>
                <a:cs typeface="Lato"/>
                <a:sym typeface="Lato"/>
              </a:rPr>
              <a:t>A number of the video links have been added to the relevant slides</a:t>
            </a:r>
            <a:endParaRPr>
              <a:latin typeface="Lato"/>
              <a:ea typeface="Lato"/>
              <a:cs typeface="Lato"/>
              <a:sym typeface="Lato"/>
            </a:endParaRPr>
          </a:p>
          <a:p>
            <a:pPr indent="0" lvl="0" marL="0" rtl="0" algn="l">
              <a:lnSpc>
                <a:spcPct val="100000"/>
              </a:lnSpc>
              <a:spcBef>
                <a:spcPts val="0"/>
              </a:spcBef>
              <a:spcAft>
                <a:spcPts val="0"/>
              </a:spcAft>
              <a:buSzPts val="1100"/>
              <a:buNone/>
            </a:pPr>
            <a:r>
              <a:t/>
            </a:r>
            <a:endParaRPr>
              <a:latin typeface="Lato"/>
              <a:ea typeface="Lato"/>
              <a:cs typeface="Lato"/>
              <a:sym typeface="Lato"/>
            </a:endParaRPr>
          </a:p>
          <a:p>
            <a:pPr indent="0" lvl="0" marL="0" rtl="0" algn="l">
              <a:lnSpc>
                <a:spcPct val="100000"/>
              </a:lnSpc>
              <a:spcBef>
                <a:spcPts val="0"/>
              </a:spcBef>
              <a:spcAft>
                <a:spcPts val="0"/>
              </a:spcAft>
              <a:buSzPts val="1100"/>
              <a:buNone/>
            </a:pPr>
            <a:r>
              <a:rPr lang="en-GB" sz="1200" u="sng">
                <a:solidFill>
                  <a:schemeClr val="hlink"/>
                </a:solidFill>
                <a:latin typeface="Lato"/>
                <a:ea typeface="Lato"/>
                <a:cs typeface="Lato"/>
                <a:sym typeface="Lato"/>
                <a:hlinkClick r:id="rId2"/>
              </a:rPr>
              <a:t>https://www.bbc.co.uk/news/uk-61744144</a:t>
            </a:r>
            <a:r>
              <a:rPr lang="en-GB" sz="1200">
                <a:latin typeface="Lato"/>
                <a:ea typeface="Lato"/>
                <a:cs typeface="Lato"/>
                <a:sym typeface="Lato"/>
              </a:rPr>
              <a:t> </a:t>
            </a:r>
            <a:endParaRPr sz="1200">
              <a:latin typeface="Lato"/>
              <a:ea typeface="Lato"/>
              <a:cs typeface="Lato"/>
              <a:sym typeface="Lato"/>
            </a:endParaRPr>
          </a:p>
          <a:p>
            <a:pPr indent="0" lvl="0" marL="0" rtl="0" algn="l">
              <a:lnSpc>
                <a:spcPct val="100000"/>
              </a:lnSpc>
              <a:spcBef>
                <a:spcPts val="0"/>
              </a:spcBef>
              <a:spcAft>
                <a:spcPts val="0"/>
              </a:spcAft>
              <a:buSzPts val="1100"/>
              <a:buNone/>
            </a:pPr>
            <a:r>
              <a:rPr lang="en-GB" sz="1200" u="sng">
                <a:solidFill>
                  <a:schemeClr val="hlink"/>
                </a:solidFill>
                <a:latin typeface="Lato"/>
                <a:ea typeface="Lato"/>
                <a:cs typeface="Lato"/>
                <a:sym typeface="Lato"/>
                <a:hlinkClick r:id="rId3"/>
              </a:rPr>
              <a:t>https://www.youtube.com/watch?v=KL7V2A190ws</a:t>
            </a:r>
            <a:r>
              <a:rPr lang="en-GB" sz="1200">
                <a:latin typeface="Lato"/>
                <a:ea typeface="Lato"/>
                <a:cs typeface="Lato"/>
                <a:sym typeface="Lato"/>
              </a:rPr>
              <a:t> </a:t>
            </a:r>
            <a:endParaRPr sz="1200">
              <a:latin typeface="Lato"/>
              <a:ea typeface="Lato"/>
              <a:cs typeface="Lato"/>
              <a:sym typeface="Lato"/>
            </a:endParaRPr>
          </a:p>
          <a:p>
            <a:pPr indent="0" lvl="0" marL="0" rtl="0" algn="l">
              <a:lnSpc>
                <a:spcPct val="100000"/>
              </a:lnSpc>
              <a:spcBef>
                <a:spcPts val="0"/>
              </a:spcBef>
              <a:spcAft>
                <a:spcPts val="0"/>
              </a:spcAft>
              <a:buSzPts val="1100"/>
              <a:buNone/>
            </a:pPr>
            <a:r>
              <a:rPr lang="en-GB" sz="1200" u="sng">
                <a:solidFill>
                  <a:schemeClr val="hlink"/>
                </a:solidFill>
                <a:latin typeface="Lato"/>
                <a:ea typeface="Lato"/>
                <a:cs typeface="Lato"/>
                <a:sym typeface="Lato"/>
                <a:hlinkClick r:id="rId4"/>
              </a:rPr>
              <a:t>https://www.youtube.com/watch?v=669PyOJJohY</a:t>
            </a:r>
            <a:r>
              <a:rPr lang="en-GB" sz="1200">
                <a:latin typeface="Lato"/>
                <a:ea typeface="Lato"/>
                <a:cs typeface="Lato"/>
                <a:sym typeface="Lato"/>
              </a:rPr>
              <a:t> </a:t>
            </a:r>
            <a:endParaRPr sz="1200">
              <a:latin typeface="Lato"/>
              <a:ea typeface="Lato"/>
              <a:cs typeface="Lato"/>
              <a:sym typeface="Lato"/>
            </a:endParaRPr>
          </a:p>
          <a:p>
            <a:pPr indent="0" lvl="0" marL="0" rtl="0" algn="l">
              <a:lnSpc>
                <a:spcPct val="100000"/>
              </a:lnSpc>
              <a:spcBef>
                <a:spcPts val="0"/>
              </a:spcBef>
              <a:spcAft>
                <a:spcPts val="0"/>
              </a:spcAft>
              <a:buSzPts val="1100"/>
              <a:buNone/>
            </a:pPr>
            <a:r>
              <a:rPr lang="en-GB" sz="1200" u="sng">
                <a:solidFill>
                  <a:schemeClr val="hlink"/>
                </a:solidFill>
                <a:latin typeface="Lato"/>
                <a:ea typeface="Lato"/>
                <a:cs typeface="Lato"/>
                <a:sym typeface="Lato"/>
                <a:hlinkClick r:id="rId5"/>
              </a:rPr>
              <a:t>https://www.bbc.co.uk/newsround/63664110</a:t>
            </a:r>
            <a:r>
              <a:rPr lang="en-GB" sz="1200">
                <a:latin typeface="Lato"/>
                <a:ea typeface="Lato"/>
                <a:cs typeface="Lato"/>
                <a:sym typeface="Lato"/>
              </a:rPr>
              <a:t> </a:t>
            </a:r>
            <a:endParaRPr sz="1200">
              <a:latin typeface="Lato"/>
              <a:ea typeface="Lato"/>
              <a:cs typeface="Lato"/>
              <a:sym typeface="Lato"/>
            </a:endParaRPr>
          </a:p>
          <a:p>
            <a:pPr indent="0" lvl="0" marL="0" rtl="0" algn="l">
              <a:lnSpc>
                <a:spcPct val="100000"/>
              </a:lnSpc>
              <a:spcBef>
                <a:spcPts val="0"/>
              </a:spcBef>
              <a:spcAft>
                <a:spcPts val="0"/>
              </a:spcAft>
              <a:buSzPts val="1100"/>
              <a:buNone/>
            </a:pPr>
            <a:r>
              <a:rPr lang="en-GB" sz="1200" u="sng">
                <a:solidFill>
                  <a:schemeClr val="hlink"/>
                </a:solidFill>
                <a:latin typeface="Lato"/>
                <a:ea typeface="Lato"/>
                <a:cs typeface="Lato"/>
                <a:sym typeface="Lato"/>
                <a:hlinkClick r:id="rId6"/>
              </a:rPr>
              <a:t>https://www.ft.com/cost-of-living-crisis</a:t>
            </a:r>
            <a:r>
              <a:rPr lang="en-GB" sz="1200">
                <a:latin typeface="Lato"/>
                <a:ea typeface="Lato"/>
                <a:cs typeface="Lato"/>
                <a:sym typeface="Lato"/>
              </a:rPr>
              <a:t> </a:t>
            </a:r>
            <a:endParaRPr sz="1200">
              <a:latin typeface="Lato"/>
              <a:ea typeface="Lato"/>
              <a:cs typeface="Lato"/>
              <a:sym typeface="Lato"/>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1" name="Shape 521"/>
        <p:cNvGrpSpPr/>
        <p:nvPr/>
      </p:nvGrpSpPr>
      <p:grpSpPr>
        <a:xfrm>
          <a:off x="0" y="0"/>
          <a:ext cx="0" cy="0"/>
          <a:chOff x="0" y="0"/>
          <a:chExt cx="0" cy="0"/>
        </a:xfrm>
      </p:grpSpPr>
      <p:sp>
        <p:nvSpPr>
          <p:cNvPr id="522" name="Google Shape;522;g199d023c245_0_4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3" name="Google Shape;523;g199d023c245_0_4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200">
              <a:latin typeface="Lato"/>
              <a:ea typeface="Lato"/>
              <a:cs typeface="Lato"/>
              <a:sym typeface="Lato"/>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9" name="Shape 529"/>
        <p:cNvGrpSpPr/>
        <p:nvPr/>
      </p:nvGrpSpPr>
      <p:grpSpPr>
        <a:xfrm>
          <a:off x="0" y="0"/>
          <a:ext cx="0" cy="0"/>
          <a:chOff x="0" y="0"/>
          <a:chExt cx="0" cy="0"/>
        </a:xfrm>
      </p:grpSpPr>
      <p:sp>
        <p:nvSpPr>
          <p:cNvPr id="530" name="Google Shape;530;g175a4b56ed1_1_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31" name="Google Shape;531;g175a4b56ed1_1_5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9" name="Shape 539"/>
        <p:cNvGrpSpPr/>
        <p:nvPr/>
      </p:nvGrpSpPr>
      <p:grpSpPr>
        <a:xfrm>
          <a:off x="0" y="0"/>
          <a:ext cx="0" cy="0"/>
          <a:chOff x="0" y="0"/>
          <a:chExt cx="0" cy="0"/>
        </a:xfrm>
      </p:grpSpPr>
      <p:sp>
        <p:nvSpPr>
          <p:cNvPr id="540" name="Google Shape;540;g175a4b56ed1_1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41" name="Google Shape;541;g175a4b56ed1_1_6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g1466ef7c98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2" name="Google Shape;282;g1466ef7c987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9" name="Shape 549"/>
        <p:cNvGrpSpPr/>
        <p:nvPr/>
      </p:nvGrpSpPr>
      <p:grpSpPr>
        <a:xfrm>
          <a:off x="0" y="0"/>
          <a:ext cx="0" cy="0"/>
          <a:chOff x="0" y="0"/>
          <a:chExt cx="0" cy="0"/>
        </a:xfrm>
      </p:grpSpPr>
      <p:sp>
        <p:nvSpPr>
          <p:cNvPr id="550" name="Google Shape;550;g175a4b56ed1_1_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1" name="Google Shape;551;g175a4b56ed1_1_6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9" name="Shape 559"/>
        <p:cNvGrpSpPr/>
        <p:nvPr/>
      </p:nvGrpSpPr>
      <p:grpSpPr>
        <a:xfrm>
          <a:off x="0" y="0"/>
          <a:ext cx="0" cy="0"/>
          <a:chOff x="0" y="0"/>
          <a:chExt cx="0" cy="0"/>
        </a:xfrm>
      </p:grpSpPr>
      <p:sp>
        <p:nvSpPr>
          <p:cNvPr id="560" name="Google Shape;560;g175a4b56ed1_1_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61" name="Google Shape;561;g175a4b56ed1_1_7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9" name="Shape 569"/>
        <p:cNvGrpSpPr/>
        <p:nvPr/>
      </p:nvGrpSpPr>
      <p:grpSpPr>
        <a:xfrm>
          <a:off x="0" y="0"/>
          <a:ext cx="0" cy="0"/>
          <a:chOff x="0" y="0"/>
          <a:chExt cx="0" cy="0"/>
        </a:xfrm>
      </p:grpSpPr>
      <p:sp>
        <p:nvSpPr>
          <p:cNvPr id="570" name="Google Shape;570;g175a4b56ed1_1_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71" name="Google Shape;571;g175a4b56ed1_1_8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9" name="Shape 579"/>
        <p:cNvGrpSpPr/>
        <p:nvPr/>
      </p:nvGrpSpPr>
      <p:grpSpPr>
        <a:xfrm>
          <a:off x="0" y="0"/>
          <a:ext cx="0" cy="0"/>
          <a:chOff x="0" y="0"/>
          <a:chExt cx="0" cy="0"/>
        </a:xfrm>
      </p:grpSpPr>
      <p:sp>
        <p:nvSpPr>
          <p:cNvPr id="580" name="Google Shape;580;g175a4b56ed1_1_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1" name="Google Shape;581;g175a4b56ed1_1_9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9" name="Shape 589"/>
        <p:cNvGrpSpPr/>
        <p:nvPr/>
      </p:nvGrpSpPr>
      <p:grpSpPr>
        <a:xfrm>
          <a:off x="0" y="0"/>
          <a:ext cx="0" cy="0"/>
          <a:chOff x="0" y="0"/>
          <a:chExt cx="0" cy="0"/>
        </a:xfrm>
      </p:grpSpPr>
      <p:sp>
        <p:nvSpPr>
          <p:cNvPr id="590" name="Google Shape;590;g175a4b56ed1_1_1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1" name="Google Shape;591;g175a4b56ed1_1_10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9" name="Shape 599"/>
        <p:cNvGrpSpPr/>
        <p:nvPr/>
      </p:nvGrpSpPr>
      <p:grpSpPr>
        <a:xfrm>
          <a:off x="0" y="0"/>
          <a:ext cx="0" cy="0"/>
          <a:chOff x="0" y="0"/>
          <a:chExt cx="0" cy="0"/>
        </a:xfrm>
      </p:grpSpPr>
      <p:sp>
        <p:nvSpPr>
          <p:cNvPr id="600" name="Google Shape;600;g175a4b56ed1_1_1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1" name="Google Shape;601;g175a4b56ed1_1_1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9" name="Shape 609"/>
        <p:cNvGrpSpPr/>
        <p:nvPr/>
      </p:nvGrpSpPr>
      <p:grpSpPr>
        <a:xfrm>
          <a:off x="0" y="0"/>
          <a:ext cx="0" cy="0"/>
          <a:chOff x="0" y="0"/>
          <a:chExt cx="0" cy="0"/>
        </a:xfrm>
      </p:grpSpPr>
      <p:sp>
        <p:nvSpPr>
          <p:cNvPr id="610" name="Google Shape;610;g175a4b56ed1_1_1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11" name="Google Shape;611;g175a4b56ed1_1_1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9" name="Shape 619"/>
        <p:cNvGrpSpPr/>
        <p:nvPr/>
      </p:nvGrpSpPr>
      <p:grpSpPr>
        <a:xfrm>
          <a:off x="0" y="0"/>
          <a:ext cx="0" cy="0"/>
          <a:chOff x="0" y="0"/>
          <a:chExt cx="0" cy="0"/>
        </a:xfrm>
      </p:grpSpPr>
      <p:sp>
        <p:nvSpPr>
          <p:cNvPr id="620" name="Google Shape;620;g175a4b56ed1_1_1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21" name="Google Shape;621;g175a4b56ed1_1_1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9" name="Shape 629"/>
        <p:cNvGrpSpPr/>
        <p:nvPr/>
      </p:nvGrpSpPr>
      <p:grpSpPr>
        <a:xfrm>
          <a:off x="0" y="0"/>
          <a:ext cx="0" cy="0"/>
          <a:chOff x="0" y="0"/>
          <a:chExt cx="0" cy="0"/>
        </a:xfrm>
      </p:grpSpPr>
      <p:sp>
        <p:nvSpPr>
          <p:cNvPr id="630" name="Google Shape;630;g175a4b56ed1_1_1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31" name="Google Shape;631;g175a4b56ed1_1_1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9" name="Shape 639"/>
        <p:cNvGrpSpPr/>
        <p:nvPr/>
      </p:nvGrpSpPr>
      <p:grpSpPr>
        <a:xfrm>
          <a:off x="0" y="0"/>
          <a:ext cx="0" cy="0"/>
          <a:chOff x="0" y="0"/>
          <a:chExt cx="0" cy="0"/>
        </a:xfrm>
      </p:grpSpPr>
      <p:sp>
        <p:nvSpPr>
          <p:cNvPr id="640" name="Google Shape;640;g175a4b56ed1_1_1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41" name="Google Shape;641;g175a4b56ed1_1_15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7" name="Shape 287"/>
        <p:cNvGrpSpPr/>
        <p:nvPr/>
      </p:nvGrpSpPr>
      <p:grpSpPr>
        <a:xfrm>
          <a:off x="0" y="0"/>
          <a:ext cx="0" cy="0"/>
          <a:chOff x="0" y="0"/>
          <a:chExt cx="0" cy="0"/>
        </a:xfrm>
      </p:grpSpPr>
      <p:sp>
        <p:nvSpPr>
          <p:cNvPr id="288" name="Google Shape;288;g199d023c245_0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9" name="Google Shape;289;g199d023c245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200">
              <a:latin typeface="Lato"/>
              <a:ea typeface="Lato"/>
              <a:cs typeface="Lato"/>
              <a:sym typeface="Lato"/>
            </a:endParaRPr>
          </a:p>
          <a:p>
            <a:pPr indent="0" lvl="0" marL="0" rtl="0" algn="l">
              <a:lnSpc>
                <a:spcPct val="100000"/>
              </a:lnSpc>
              <a:spcBef>
                <a:spcPts val="0"/>
              </a:spcBef>
              <a:spcAft>
                <a:spcPts val="0"/>
              </a:spcAft>
              <a:buClr>
                <a:schemeClr val="dk1"/>
              </a:buClr>
              <a:buSzPts val="1100"/>
              <a:buFont typeface="Arial"/>
              <a:buNone/>
            </a:pPr>
            <a:r>
              <a:rPr lang="en-GB">
                <a:solidFill>
                  <a:schemeClr val="dk1"/>
                </a:solidFill>
                <a:latin typeface="Lato"/>
                <a:ea typeface="Lato"/>
                <a:cs typeface="Lato"/>
                <a:sym typeface="Lato"/>
              </a:rPr>
              <a:t>See Money Matters lesson 5</a:t>
            </a:r>
            <a:endParaRPr>
              <a:solidFill>
                <a:schemeClr val="dk1"/>
              </a:solidFill>
              <a:latin typeface="Lato"/>
              <a:ea typeface="Lato"/>
              <a:cs typeface="Lato"/>
              <a:sym typeface="Lato"/>
            </a:endParaRPr>
          </a:p>
          <a:p>
            <a:pPr indent="0" lvl="0" marL="0" rtl="0" algn="l">
              <a:lnSpc>
                <a:spcPct val="100000"/>
              </a:lnSpc>
              <a:spcBef>
                <a:spcPts val="0"/>
              </a:spcBef>
              <a:spcAft>
                <a:spcPts val="0"/>
              </a:spcAft>
              <a:buClr>
                <a:schemeClr val="dk1"/>
              </a:buClr>
              <a:buSzPts val="1100"/>
              <a:buFont typeface="Arial"/>
              <a:buNone/>
            </a:pPr>
            <a:r>
              <a:rPr lang="en-GB" u="sng">
                <a:solidFill>
                  <a:schemeClr val="hlink"/>
                </a:solidFill>
                <a:hlinkClick r:id="rId2"/>
              </a:rPr>
              <a:t>https://natwest.mymoneysense.com/teachers/resources-8-12s/topic-8-what-affects-my-choices-about-money/lesson-plan/</a:t>
            </a:r>
            <a:endParaRPr>
              <a:solidFill>
                <a:schemeClr val="dk1"/>
              </a:solidFill>
            </a:endParaRPr>
          </a:p>
          <a:p>
            <a:pPr indent="0" lvl="0" marL="0" rtl="0" algn="l">
              <a:lnSpc>
                <a:spcPct val="100000"/>
              </a:lnSpc>
              <a:spcBef>
                <a:spcPts val="0"/>
              </a:spcBef>
              <a:spcAft>
                <a:spcPts val="0"/>
              </a:spcAft>
              <a:buSzPts val="1100"/>
              <a:buNone/>
            </a:pPr>
            <a:r>
              <a:t/>
            </a:r>
            <a:endParaRPr sz="1200">
              <a:latin typeface="Lato"/>
              <a:ea typeface="Lato"/>
              <a:cs typeface="Lato"/>
              <a:sym typeface="Lato"/>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9" name="Shape 649"/>
        <p:cNvGrpSpPr/>
        <p:nvPr/>
      </p:nvGrpSpPr>
      <p:grpSpPr>
        <a:xfrm>
          <a:off x="0" y="0"/>
          <a:ext cx="0" cy="0"/>
          <a:chOff x="0" y="0"/>
          <a:chExt cx="0" cy="0"/>
        </a:xfrm>
      </p:grpSpPr>
      <p:sp>
        <p:nvSpPr>
          <p:cNvPr id="650" name="Google Shape;650;g175a4b56ed1_1_1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1" name="Google Shape;651;g175a4b56ed1_1_15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9" name="Shape 659"/>
        <p:cNvGrpSpPr/>
        <p:nvPr/>
      </p:nvGrpSpPr>
      <p:grpSpPr>
        <a:xfrm>
          <a:off x="0" y="0"/>
          <a:ext cx="0" cy="0"/>
          <a:chOff x="0" y="0"/>
          <a:chExt cx="0" cy="0"/>
        </a:xfrm>
      </p:grpSpPr>
      <p:sp>
        <p:nvSpPr>
          <p:cNvPr id="660" name="Google Shape;660;g175a4b56ed1_1_1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61" name="Google Shape;661;g175a4b56ed1_1_16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9" name="Shape 669"/>
        <p:cNvGrpSpPr/>
        <p:nvPr/>
      </p:nvGrpSpPr>
      <p:grpSpPr>
        <a:xfrm>
          <a:off x="0" y="0"/>
          <a:ext cx="0" cy="0"/>
          <a:chOff x="0" y="0"/>
          <a:chExt cx="0" cy="0"/>
        </a:xfrm>
      </p:grpSpPr>
      <p:sp>
        <p:nvSpPr>
          <p:cNvPr id="670" name="Google Shape;670;g175a4b56ed1_1_1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71" name="Google Shape;671;g175a4b56ed1_1_17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9" name="Shape 679"/>
        <p:cNvGrpSpPr/>
        <p:nvPr/>
      </p:nvGrpSpPr>
      <p:grpSpPr>
        <a:xfrm>
          <a:off x="0" y="0"/>
          <a:ext cx="0" cy="0"/>
          <a:chOff x="0" y="0"/>
          <a:chExt cx="0" cy="0"/>
        </a:xfrm>
      </p:grpSpPr>
      <p:sp>
        <p:nvSpPr>
          <p:cNvPr id="680" name="Google Shape;680;g175a4b56ed1_1_1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81" name="Google Shape;681;g175a4b56ed1_1_18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g14cb79b9a77_0_4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7" name="Google Shape;297;g14cb79b9a77_0_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3" name="Shape 303"/>
        <p:cNvGrpSpPr/>
        <p:nvPr/>
      </p:nvGrpSpPr>
      <p:grpSpPr>
        <a:xfrm>
          <a:off x="0" y="0"/>
          <a:ext cx="0" cy="0"/>
          <a:chOff x="0" y="0"/>
          <a:chExt cx="0" cy="0"/>
        </a:xfrm>
      </p:grpSpPr>
      <p:sp>
        <p:nvSpPr>
          <p:cNvPr id="304" name="Google Shape;304;g16b93f5d2cb_0_4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5" name="Google Shape;305;g16b93f5d2cb_0_4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7" name="Shape 317"/>
        <p:cNvGrpSpPr/>
        <p:nvPr/>
      </p:nvGrpSpPr>
      <p:grpSpPr>
        <a:xfrm>
          <a:off x="0" y="0"/>
          <a:ext cx="0" cy="0"/>
          <a:chOff x="0" y="0"/>
          <a:chExt cx="0" cy="0"/>
        </a:xfrm>
      </p:grpSpPr>
      <p:sp>
        <p:nvSpPr>
          <p:cNvPr id="318" name="Google Shape;318;g25eb87009b4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9" name="Google Shape;319;g25eb87009b4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9" name="Shape 329"/>
        <p:cNvGrpSpPr/>
        <p:nvPr/>
      </p:nvGrpSpPr>
      <p:grpSpPr>
        <a:xfrm>
          <a:off x="0" y="0"/>
          <a:ext cx="0" cy="0"/>
          <a:chOff x="0" y="0"/>
          <a:chExt cx="0" cy="0"/>
        </a:xfrm>
      </p:grpSpPr>
      <p:sp>
        <p:nvSpPr>
          <p:cNvPr id="330" name="Google Shape;330;g14cb79b9a77_0_4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1" name="Google Shape;331;g14cb79b9a77_0_4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g14cb79b9a77_0_5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3" name="Google Shape;343;g14cb79b9a77_0_5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9.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9.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9.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9.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9.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5.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5.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6.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9.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9.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9.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9.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9.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6.pn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6.pn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5.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3.pn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3.pn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3.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3.png"/></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5.pn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3.png"/></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3.png"/></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3.png"/></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5.png"/></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3.png"/></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3.png"/></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3.png"/></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3.png"/></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5.png"/></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3.png"/></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3.png"/></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type="title">
  <p:cSld name="TITLE">
    <p:bg>
      <p:bgPr>
        <a:solidFill>
          <a:srgbClr val="262A33"/>
        </a:solidFill>
      </p:bgPr>
    </p:bg>
    <p:spTree>
      <p:nvGrpSpPr>
        <p:cNvPr id="7" name="Shape 7"/>
        <p:cNvGrpSpPr/>
        <p:nvPr/>
      </p:nvGrpSpPr>
      <p:grpSpPr>
        <a:xfrm>
          <a:off x="0" y="0"/>
          <a:ext cx="0" cy="0"/>
          <a:chOff x="0" y="0"/>
          <a:chExt cx="0" cy="0"/>
        </a:xfrm>
      </p:grpSpPr>
      <p:pic>
        <p:nvPicPr>
          <p:cNvPr id="8" name="Google Shape;8;p26"/>
          <p:cNvPicPr preferRelativeResize="0"/>
          <p:nvPr/>
        </p:nvPicPr>
        <p:blipFill rotWithShape="1">
          <a:blip r:embed="rId2">
            <a:alphaModFix/>
          </a:blip>
          <a:srcRect b="-5224" l="-1905" r="-1091" t="-5235"/>
          <a:stretch/>
        </p:blipFill>
        <p:spPr>
          <a:xfrm>
            <a:off x="426625" y="222564"/>
            <a:ext cx="2516427" cy="696225"/>
          </a:xfrm>
          <a:prstGeom prst="rect">
            <a:avLst/>
          </a:prstGeom>
          <a:noFill/>
          <a:ln>
            <a:noFill/>
          </a:ln>
        </p:spPr>
      </p:pic>
      <p:pic>
        <p:nvPicPr>
          <p:cNvPr id="9" name="Google Shape;9;p26"/>
          <p:cNvPicPr preferRelativeResize="0"/>
          <p:nvPr/>
        </p:nvPicPr>
        <p:blipFill rotWithShape="1">
          <a:blip r:embed="rId3">
            <a:alphaModFix/>
          </a:blip>
          <a:srcRect b="-2277" l="-4222" r="-3757" t="-2440"/>
          <a:stretch/>
        </p:blipFill>
        <p:spPr>
          <a:xfrm rot="-5400000">
            <a:off x="7181808" y="3222276"/>
            <a:ext cx="2039601" cy="1978026"/>
          </a:xfrm>
          <a:prstGeom prst="rect">
            <a:avLst/>
          </a:prstGeom>
          <a:noFill/>
          <a:ln>
            <a:noFill/>
          </a:ln>
        </p:spPr>
      </p:pic>
    </p:spTree>
  </p:cSld>
  <p:clrMapOvr>
    <a:masterClrMapping/>
  </p:clrMapOvr>
  <p:extLst>
    <p:ext uri="{DCECCB84-F9BA-43D5-87BE-67443E8EF086}">
      <p15:sldGuideLst>
        <p15:guide id="1" pos="302">
          <p15:clr>
            <a:srgbClr val="FA7B17"/>
          </p15:clr>
        </p15:guide>
      </p15:sldGuideLst>
    </p:ext>
  </p:extLs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type="title">
  <p:cSld name="TITLE">
    <p:bg>
      <p:bgPr>
        <a:solidFill>
          <a:srgbClr val="262A33"/>
        </a:solidFill>
      </p:bgPr>
    </p:bg>
    <p:spTree>
      <p:nvGrpSpPr>
        <p:cNvPr id="46" name="Shape 46"/>
        <p:cNvGrpSpPr/>
        <p:nvPr/>
      </p:nvGrpSpPr>
      <p:grpSpPr>
        <a:xfrm>
          <a:off x="0" y="0"/>
          <a:ext cx="0" cy="0"/>
          <a:chOff x="0" y="0"/>
          <a:chExt cx="0" cy="0"/>
        </a:xfrm>
      </p:grpSpPr>
      <p:sp>
        <p:nvSpPr>
          <p:cNvPr id="47" name="Google Shape;47;g14cb79b9a77_0_31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pic>
        <p:nvPicPr>
          <p:cNvPr id="48" name="Google Shape;48;g14cb79b9a77_0_311"/>
          <p:cNvPicPr preferRelativeResize="0"/>
          <p:nvPr/>
        </p:nvPicPr>
        <p:blipFill rotWithShape="1">
          <a:blip r:embed="rId2">
            <a:alphaModFix/>
          </a:blip>
          <a:srcRect b="-5224" l="-1905" r="-1091" t="-5235"/>
          <a:stretch/>
        </p:blipFill>
        <p:spPr>
          <a:xfrm>
            <a:off x="426625" y="302950"/>
            <a:ext cx="2516427" cy="696225"/>
          </a:xfrm>
          <a:prstGeom prst="rect">
            <a:avLst/>
          </a:prstGeom>
          <a:noFill/>
          <a:ln>
            <a:noFill/>
          </a:ln>
        </p:spPr>
      </p:pic>
      <p:pic>
        <p:nvPicPr>
          <p:cNvPr id="49" name="Google Shape;49;g14cb79b9a77_0_311"/>
          <p:cNvPicPr preferRelativeResize="0"/>
          <p:nvPr/>
        </p:nvPicPr>
        <p:blipFill rotWithShape="1">
          <a:blip r:embed="rId3">
            <a:alphaModFix/>
          </a:blip>
          <a:srcRect b="-2281" l="-4222" r="-3757" t="-2440"/>
          <a:stretch/>
        </p:blipFill>
        <p:spPr>
          <a:xfrm rot="-5400000">
            <a:off x="7182681" y="3219806"/>
            <a:ext cx="2039601" cy="1978026"/>
          </a:xfrm>
          <a:prstGeom prst="rect">
            <a:avLst/>
          </a:prstGeom>
          <a:noFill/>
          <a:ln>
            <a:noFill/>
          </a:ln>
        </p:spPr>
      </p:pic>
      <p:sp>
        <p:nvSpPr>
          <p:cNvPr id="50" name="Google Shape;50;g14cb79b9a77_0_311"/>
          <p:cNvSpPr/>
          <p:nvPr/>
        </p:nvSpPr>
        <p:spPr>
          <a:xfrm>
            <a:off x="8371895" y="380155"/>
            <a:ext cx="772200" cy="271200"/>
          </a:xfrm>
          <a:prstGeom prst="rect">
            <a:avLst/>
          </a:prstGeom>
          <a:solidFill>
            <a:srgbClr val="FF802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8022"/>
              </a:solidFill>
              <a:latin typeface="Arial"/>
              <a:ea typeface="Arial"/>
              <a:cs typeface="Arial"/>
              <a:sym typeface="Arial"/>
            </a:endParaRPr>
          </a:p>
        </p:txBody>
      </p:sp>
      <p:sp>
        <p:nvSpPr>
          <p:cNvPr id="51" name="Google Shape;51;g14cb79b9a77_0_311"/>
          <p:cNvSpPr txBox="1"/>
          <p:nvPr>
            <p:ph idx="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p15:guide id="1" pos="302">
          <p15:clr>
            <a:srgbClr val="FA7B17"/>
          </p15:clr>
        </p15:guide>
      </p15:sldGuideLst>
    </p:ext>
  </p:extLst>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type="tx">
  <p:cSld name="TITLE_AND_BODY">
    <p:bg>
      <p:bgPr>
        <a:solidFill>
          <a:srgbClr val="262A33"/>
        </a:solidFill>
      </p:bgPr>
    </p:bg>
    <p:spTree>
      <p:nvGrpSpPr>
        <p:cNvPr id="52" name="Shape 52"/>
        <p:cNvGrpSpPr/>
        <p:nvPr/>
      </p:nvGrpSpPr>
      <p:grpSpPr>
        <a:xfrm>
          <a:off x="0" y="0"/>
          <a:ext cx="0" cy="0"/>
          <a:chOff x="0" y="0"/>
          <a:chExt cx="0" cy="0"/>
        </a:xfrm>
      </p:grpSpPr>
      <p:pic>
        <p:nvPicPr>
          <p:cNvPr id="53" name="Google Shape;53;g14cb79b9a77_0_317"/>
          <p:cNvPicPr preferRelativeResize="0"/>
          <p:nvPr/>
        </p:nvPicPr>
        <p:blipFill rotWithShape="1">
          <a:blip r:embed="rId2">
            <a:alphaModFix/>
          </a:blip>
          <a:srcRect b="-8416" l="-5676" r="-7636" t="-10644"/>
          <a:stretch/>
        </p:blipFill>
        <p:spPr>
          <a:xfrm>
            <a:off x="8069450" y="4311925"/>
            <a:ext cx="835000" cy="650200"/>
          </a:xfrm>
          <a:prstGeom prst="rect">
            <a:avLst/>
          </a:prstGeom>
          <a:noFill/>
          <a:ln>
            <a:noFill/>
          </a:ln>
        </p:spPr>
      </p:pic>
      <p:sp>
        <p:nvSpPr>
          <p:cNvPr id="54" name="Google Shape;54;g14cb79b9a77_0_317"/>
          <p:cNvSpPr/>
          <p:nvPr/>
        </p:nvSpPr>
        <p:spPr>
          <a:xfrm>
            <a:off x="8371895" y="380155"/>
            <a:ext cx="772200" cy="271200"/>
          </a:xfrm>
          <a:prstGeom prst="rect">
            <a:avLst/>
          </a:prstGeom>
          <a:solidFill>
            <a:srgbClr val="FF802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8022"/>
              </a:solidFill>
              <a:latin typeface="Arial"/>
              <a:ea typeface="Arial"/>
              <a:cs typeface="Arial"/>
              <a:sym typeface="Arial"/>
            </a:endParaRPr>
          </a:p>
        </p:txBody>
      </p:sp>
      <p:sp>
        <p:nvSpPr>
          <p:cNvPr id="55" name="Google Shape;55;g14cb79b9a77_0_317"/>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
        <p:nvSpPr>
          <p:cNvPr id="56" name="Google Shape;56;g14cb79b9a77_0_317"/>
          <p:cNvSpPr txBox="1"/>
          <p:nvPr>
            <p:ph idx="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pullout" type="titleOnly">
  <p:cSld name="TITLE_ONLY">
    <p:bg>
      <p:bgPr>
        <a:solidFill>
          <a:srgbClr val="262A33"/>
        </a:solidFill>
      </p:bgPr>
    </p:bg>
    <p:spTree>
      <p:nvGrpSpPr>
        <p:cNvPr id="57" name="Shape 57"/>
        <p:cNvGrpSpPr/>
        <p:nvPr/>
      </p:nvGrpSpPr>
      <p:grpSpPr>
        <a:xfrm>
          <a:off x="0" y="0"/>
          <a:ext cx="0" cy="0"/>
          <a:chOff x="0" y="0"/>
          <a:chExt cx="0" cy="0"/>
        </a:xfrm>
      </p:grpSpPr>
      <p:pic>
        <p:nvPicPr>
          <p:cNvPr id="58" name="Google Shape;58;g14cb79b9a77_0_322"/>
          <p:cNvPicPr preferRelativeResize="0"/>
          <p:nvPr/>
        </p:nvPicPr>
        <p:blipFill rotWithShape="1">
          <a:blip r:embed="rId2">
            <a:alphaModFix/>
          </a:blip>
          <a:srcRect b="-8416" l="-5676" r="-7636" t="-10644"/>
          <a:stretch/>
        </p:blipFill>
        <p:spPr>
          <a:xfrm>
            <a:off x="8069450" y="4311925"/>
            <a:ext cx="835000" cy="650200"/>
          </a:xfrm>
          <a:prstGeom prst="rect">
            <a:avLst/>
          </a:prstGeom>
          <a:noFill/>
          <a:ln>
            <a:noFill/>
          </a:ln>
        </p:spPr>
      </p:pic>
      <p:sp>
        <p:nvSpPr>
          <p:cNvPr id="59" name="Google Shape;59;g14cb79b9a77_0_322"/>
          <p:cNvSpPr/>
          <p:nvPr/>
        </p:nvSpPr>
        <p:spPr>
          <a:xfrm>
            <a:off x="8371895" y="380155"/>
            <a:ext cx="772200" cy="271200"/>
          </a:xfrm>
          <a:prstGeom prst="rect">
            <a:avLst/>
          </a:prstGeom>
          <a:solidFill>
            <a:srgbClr val="FF802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8022"/>
              </a:solidFill>
              <a:latin typeface="Arial"/>
              <a:ea typeface="Arial"/>
              <a:cs typeface="Arial"/>
              <a:sym typeface="Arial"/>
            </a:endParaRPr>
          </a:p>
        </p:txBody>
      </p:sp>
      <p:sp>
        <p:nvSpPr>
          <p:cNvPr id="60" name="Google Shape;60;g14cb79b9a77_0_322"/>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
        <p:nvSpPr>
          <p:cNvPr id="61" name="Google Shape;61;g14cb79b9a77_0_322"/>
          <p:cNvSpPr txBox="1"/>
          <p:nvPr>
            <p:ph idx="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s" type="secHead">
  <p:cSld name="SECTION_HEADER">
    <p:bg>
      <p:bgPr>
        <a:solidFill>
          <a:srgbClr val="262A33"/>
        </a:solidFill>
      </p:bgPr>
    </p:bg>
    <p:spTree>
      <p:nvGrpSpPr>
        <p:cNvPr id="62" name="Shape 62"/>
        <p:cNvGrpSpPr/>
        <p:nvPr/>
      </p:nvGrpSpPr>
      <p:grpSpPr>
        <a:xfrm>
          <a:off x="0" y="0"/>
          <a:ext cx="0" cy="0"/>
          <a:chOff x="0" y="0"/>
          <a:chExt cx="0" cy="0"/>
        </a:xfrm>
      </p:grpSpPr>
      <p:sp>
        <p:nvSpPr>
          <p:cNvPr id="63" name="Google Shape;63;g14cb79b9a77_0_327"/>
          <p:cNvSpPr txBox="1"/>
          <p:nvPr/>
        </p:nvSpPr>
        <p:spPr>
          <a:xfrm>
            <a:off x="388800" y="298800"/>
            <a:ext cx="6785400" cy="781500"/>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rgbClr val="000000"/>
              </a:buClr>
              <a:buSzPts val="2400"/>
              <a:buFont typeface="Arial"/>
              <a:buNone/>
            </a:pPr>
            <a:r>
              <a:rPr b="1" i="0" lang="en-GB" sz="2400" u="none" cap="none" strike="noStrike">
                <a:solidFill>
                  <a:srgbClr val="FF8022"/>
                </a:solidFill>
                <a:latin typeface="Lato"/>
                <a:ea typeface="Lato"/>
                <a:cs typeface="Lato"/>
                <a:sym typeface="Lato"/>
              </a:rPr>
              <a:t>Contents</a:t>
            </a:r>
            <a:endParaRPr b="1" i="0" sz="2400" u="none" cap="none" strike="noStrike">
              <a:solidFill>
                <a:srgbClr val="FF8022"/>
              </a:solidFill>
              <a:latin typeface="Lato"/>
              <a:ea typeface="Lato"/>
              <a:cs typeface="Lato"/>
              <a:sym typeface="Lato"/>
            </a:endParaRPr>
          </a:p>
        </p:txBody>
      </p:sp>
      <p:pic>
        <p:nvPicPr>
          <p:cNvPr id="64" name="Google Shape;64;g14cb79b9a77_0_327"/>
          <p:cNvPicPr preferRelativeResize="0"/>
          <p:nvPr/>
        </p:nvPicPr>
        <p:blipFill rotWithShape="1">
          <a:blip r:embed="rId2">
            <a:alphaModFix/>
          </a:blip>
          <a:srcRect b="-8416" l="-5676" r="-7636" t="-10644"/>
          <a:stretch/>
        </p:blipFill>
        <p:spPr>
          <a:xfrm>
            <a:off x="8069450" y="4311925"/>
            <a:ext cx="835000" cy="650200"/>
          </a:xfrm>
          <a:prstGeom prst="rect">
            <a:avLst/>
          </a:prstGeom>
          <a:noFill/>
          <a:ln>
            <a:noFill/>
          </a:ln>
        </p:spPr>
      </p:pic>
      <p:sp>
        <p:nvSpPr>
          <p:cNvPr id="65" name="Google Shape;65;g14cb79b9a77_0_327"/>
          <p:cNvSpPr/>
          <p:nvPr/>
        </p:nvSpPr>
        <p:spPr>
          <a:xfrm>
            <a:off x="8371895" y="380155"/>
            <a:ext cx="772200" cy="271200"/>
          </a:xfrm>
          <a:prstGeom prst="rect">
            <a:avLst/>
          </a:prstGeom>
          <a:solidFill>
            <a:srgbClr val="FF802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8022"/>
              </a:solidFill>
              <a:latin typeface="Arial"/>
              <a:ea typeface="Arial"/>
              <a:cs typeface="Arial"/>
              <a:sym typeface="Arial"/>
            </a:endParaRPr>
          </a:p>
        </p:txBody>
      </p:sp>
      <p:sp>
        <p:nvSpPr>
          <p:cNvPr id="66" name="Google Shape;66;g14cb79b9a77_0_327"/>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
        <p:nvSpPr>
          <p:cNvPr id="67" name="Google Shape;67;g14cb79b9a77_0_327"/>
          <p:cNvSpPr txBox="1"/>
          <p:nvPr>
            <p:ph idx="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2">
  <p:cSld name="TITLE_AND_BODY_1">
    <p:bg>
      <p:bgPr>
        <a:solidFill>
          <a:srgbClr val="0543B3"/>
        </a:solidFill>
      </p:bgPr>
    </p:bg>
    <p:spTree>
      <p:nvGrpSpPr>
        <p:cNvPr id="68" name="Shape 68"/>
        <p:cNvGrpSpPr/>
        <p:nvPr/>
      </p:nvGrpSpPr>
      <p:grpSpPr>
        <a:xfrm>
          <a:off x="0" y="0"/>
          <a:ext cx="0" cy="0"/>
          <a:chOff x="0" y="0"/>
          <a:chExt cx="0" cy="0"/>
        </a:xfrm>
      </p:grpSpPr>
      <p:pic>
        <p:nvPicPr>
          <p:cNvPr id="69" name="Google Shape;69;g14cb79b9a77_0_333"/>
          <p:cNvPicPr preferRelativeResize="0"/>
          <p:nvPr/>
        </p:nvPicPr>
        <p:blipFill rotWithShape="1">
          <a:blip r:embed="rId2">
            <a:alphaModFix/>
          </a:blip>
          <a:srcRect b="-8416" l="-5676" r="-7636" t="-10644"/>
          <a:stretch/>
        </p:blipFill>
        <p:spPr>
          <a:xfrm>
            <a:off x="8069450" y="4311925"/>
            <a:ext cx="835000" cy="650200"/>
          </a:xfrm>
          <a:prstGeom prst="rect">
            <a:avLst/>
          </a:prstGeom>
          <a:noFill/>
          <a:ln>
            <a:noFill/>
          </a:ln>
        </p:spPr>
      </p:pic>
      <p:sp>
        <p:nvSpPr>
          <p:cNvPr id="70" name="Google Shape;70;g14cb79b9a77_0_333"/>
          <p:cNvSpPr/>
          <p:nvPr/>
        </p:nvSpPr>
        <p:spPr>
          <a:xfrm>
            <a:off x="8371895" y="380155"/>
            <a:ext cx="772200" cy="271200"/>
          </a:xfrm>
          <a:prstGeom prst="rect">
            <a:avLst/>
          </a:prstGeom>
          <a:solidFill>
            <a:srgbClr val="FF802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8022"/>
              </a:solidFill>
              <a:latin typeface="Arial"/>
              <a:ea typeface="Arial"/>
              <a:cs typeface="Arial"/>
              <a:sym typeface="Arial"/>
            </a:endParaRPr>
          </a:p>
        </p:txBody>
      </p:sp>
      <p:sp>
        <p:nvSpPr>
          <p:cNvPr id="71" name="Google Shape;71;g14cb79b9a77_0_333"/>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
        <p:nvSpPr>
          <p:cNvPr id="72" name="Google Shape;72;g14cb79b9a77_0_333"/>
          <p:cNvSpPr txBox="1"/>
          <p:nvPr>
            <p:ph idx="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pullout 1">
  <p:cSld name="TITLE_ONLY_1">
    <p:bg>
      <p:bgPr>
        <a:solidFill>
          <a:srgbClr val="0543B3"/>
        </a:solidFill>
      </p:bgPr>
    </p:bg>
    <p:spTree>
      <p:nvGrpSpPr>
        <p:cNvPr id="73" name="Shape 73"/>
        <p:cNvGrpSpPr/>
        <p:nvPr/>
      </p:nvGrpSpPr>
      <p:grpSpPr>
        <a:xfrm>
          <a:off x="0" y="0"/>
          <a:ext cx="0" cy="0"/>
          <a:chOff x="0" y="0"/>
          <a:chExt cx="0" cy="0"/>
        </a:xfrm>
      </p:grpSpPr>
      <p:pic>
        <p:nvPicPr>
          <p:cNvPr id="74" name="Google Shape;74;g14cb79b9a77_0_338"/>
          <p:cNvPicPr preferRelativeResize="0"/>
          <p:nvPr/>
        </p:nvPicPr>
        <p:blipFill rotWithShape="1">
          <a:blip r:embed="rId2">
            <a:alphaModFix/>
          </a:blip>
          <a:srcRect b="-8416" l="-5676" r="-7636" t="-10644"/>
          <a:stretch/>
        </p:blipFill>
        <p:spPr>
          <a:xfrm>
            <a:off x="8069450" y="4311925"/>
            <a:ext cx="835000" cy="650200"/>
          </a:xfrm>
          <a:prstGeom prst="rect">
            <a:avLst/>
          </a:prstGeom>
          <a:noFill/>
          <a:ln>
            <a:noFill/>
          </a:ln>
        </p:spPr>
      </p:pic>
      <p:sp>
        <p:nvSpPr>
          <p:cNvPr id="75" name="Google Shape;75;g14cb79b9a77_0_338"/>
          <p:cNvSpPr/>
          <p:nvPr/>
        </p:nvSpPr>
        <p:spPr>
          <a:xfrm>
            <a:off x="8371895" y="380155"/>
            <a:ext cx="772200" cy="271200"/>
          </a:xfrm>
          <a:prstGeom prst="rect">
            <a:avLst/>
          </a:prstGeom>
          <a:solidFill>
            <a:srgbClr val="FF802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8022"/>
              </a:solidFill>
              <a:latin typeface="Arial"/>
              <a:ea typeface="Arial"/>
              <a:cs typeface="Arial"/>
              <a:sym typeface="Arial"/>
            </a:endParaRPr>
          </a:p>
        </p:txBody>
      </p:sp>
      <p:sp>
        <p:nvSpPr>
          <p:cNvPr id="76" name="Google Shape;76;g14cb79b9a77_0_338"/>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slide" type="twoColTx">
  <p:cSld name="TITLE_AND_TWO_COLUMNS">
    <p:spTree>
      <p:nvGrpSpPr>
        <p:cNvPr id="77" name="Shape 77"/>
        <p:cNvGrpSpPr/>
        <p:nvPr/>
      </p:nvGrpSpPr>
      <p:grpSpPr>
        <a:xfrm>
          <a:off x="0" y="0"/>
          <a:ext cx="0" cy="0"/>
          <a:chOff x="0" y="0"/>
          <a:chExt cx="0" cy="0"/>
        </a:xfrm>
      </p:grpSpPr>
      <p:sp>
        <p:nvSpPr>
          <p:cNvPr id="78" name="Google Shape;78;g14cb79b9a77_0_342"/>
          <p:cNvSpPr/>
          <p:nvPr/>
        </p:nvSpPr>
        <p:spPr>
          <a:xfrm>
            <a:off x="0" y="0"/>
            <a:ext cx="9144000" cy="1015500"/>
          </a:xfrm>
          <a:prstGeom prst="rect">
            <a:avLst/>
          </a:prstGeom>
          <a:solidFill>
            <a:srgbClr val="262A3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79" name="Google Shape;79;g14cb79b9a77_0_342"/>
          <p:cNvPicPr preferRelativeResize="0"/>
          <p:nvPr/>
        </p:nvPicPr>
        <p:blipFill rotWithShape="1">
          <a:blip r:embed="rId2">
            <a:alphaModFix/>
          </a:blip>
          <a:srcRect b="-9684" l="-7535" r="-5779" t="-8128"/>
          <a:stretch/>
        </p:blipFill>
        <p:spPr>
          <a:xfrm>
            <a:off x="8055750" y="4325600"/>
            <a:ext cx="835000" cy="643375"/>
          </a:xfrm>
          <a:prstGeom prst="rect">
            <a:avLst/>
          </a:prstGeom>
          <a:noFill/>
          <a:ln>
            <a:noFill/>
          </a:ln>
        </p:spPr>
      </p:pic>
      <p:sp>
        <p:nvSpPr>
          <p:cNvPr id="80" name="Google Shape;80;g14cb79b9a77_0_342"/>
          <p:cNvSpPr/>
          <p:nvPr/>
        </p:nvSpPr>
        <p:spPr>
          <a:xfrm>
            <a:off x="8371895" y="380155"/>
            <a:ext cx="772200" cy="271200"/>
          </a:xfrm>
          <a:prstGeom prst="rect">
            <a:avLst/>
          </a:prstGeom>
          <a:solidFill>
            <a:srgbClr val="FF802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8022"/>
              </a:solidFill>
              <a:latin typeface="Arial"/>
              <a:ea typeface="Arial"/>
              <a:cs typeface="Arial"/>
              <a:sym typeface="Arial"/>
            </a:endParaRPr>
          </a:p>
        </p:txBody>
      </p:sp>
      <p:sp>
        <p:nvSpPr>
          <p:cNvPr id="81" name="Google Shape;81;g14cb79b9a77_0_342"/>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2 1">
  <p:cSld name="Divider slide 2">
    <p:spTree>
      <p:nvGrpSpPr>
        <p:cNvPr id="82" name="Shape 82"/>
        <p:cNvGrpSpPr/>
        <p:nvPr/>
      </p:nvGrpSpPr>
      <p:grpSpPr>
        <a:xfrm>
          <a:off x="0" y="0"/>
          <a:ext cx="0" cy="0"/>
          <a:chOff x="0" y="0"/>
          <a:chExt cx="0" cy="0"/>
        </a:xfrm>
      </p:grpSpPr>
      <p:sp>
        <p:nvSpPr>
          <p:cNvPr id="83" name="Google Shape;83;g14cb79b9a77_0_347"/>
          <p:cNvSpPr txBox="1"/>
          <p:nvPr>
            <p:ph idx="12" type="sldNum"/>
          </p:nvPr>
        </p:nvSpPr>
        <p:spPr>
          <a:xfrm>
            <a:off x="8372475" y="403225"/>
            <a:ext cx="473100" cy="2253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262A33"/>
              </a:buClr>
              <a:buSzPts val="1200"/>
              <a:buFont typeface="Lato"/>
              <a:buNone/>
              <a:defRPr b="1" i="0" sz="1200" u="none" cap="none" strike="noStrike">
                <a:solidFill>
                  <a:srgbClr val="262A33"/>
                </a:solidFill>
                <a:latin typeface="Lato"/>
                <a:ea typeface="Lato"/>
                <a:cs typeface="Lato"/>
                <a:sym typeface="Lato"/>
              </a:defRPr>
            </a:lvl1pPr>
            <a:lvl2pPr indent="0" lvl="1" marL="0" marR="0" algn="ctr">
              <a:lnSpc>
                <a:spcPct val="100000"/>
              </a:lnSpc>
              <a:spcBef>
                <a:spcPts val="0"/>
              </a:spcBef>
              <a:spcAft>
                <a:spcPts val="0"/>
              </a:spcAft>
              <a:buClr>
                <a:srgbClr val="262A33"/>
              </a:buClr>
              <a:buSzPts val="1200"/>
              <a:buFont typeface="Lato"/>
              <a:buNone/>
              <a:defRPr b="1" i="0" sz="1200" u="none" cap="none" strike="noStrike">
                <a:solidFill>
                  <a:srgbClr val="262A33"/>
                </a:solidFill>
                <a:latin typeface="Lato"/>
                <a:ea typeface="Lato"/>
                <a:cs typeface="Lato"/>
                <a:sym typeface="Lato"/>
              </a:defRPr>
            </a:lvl2pPr>
            <a:lvl3pPr indent="0" lvl="2" marL="0" marR="0" algn="ctr">
              <a:lnSpc>
                <a:spcPct val="100000"/>
              </a:lnSpc>
              <a:spcBef>
                <a:spcPts val="0"/>
              </a:spcBef>
              <a:spcAft>
                <a:spcPts val="0"/>
              </a:spcAft>
              <a:buClr>
                <a:srgbClr val="262A33"/>
              </a:buClr>
              <a:buSzPts val="1200"/>
              <a:buFont typeface="Lato"/>
              <a:buNone/>
              <a:defRPr b="1" i="0" sz="1200" u="none" cap="none" strike="noStrike">
                <a:solidFill>
                  <a:srgbClr val="262A33"/>
                </a:solidFill>
                <a:latin typeface="Lato"/>
                <a:ea typeface="Lato"/>
                <a:cs typeface="Lato"/>
                <a:sym typeface="Lato"/>
              </a:defRPr>
            </a:lvl3pPr>
            <a:lvl4pPr indent="0" lvl="3" marL="0" marR="0" algn="ctr">
              <a:lnSpc>
                <a:spcPct val="100000"/>
              </a:lnSpc>
              <a:spcBef>
                <a:spcPts val="0"/>
              </a:spcBef>
              <a:spcAft>
                <a:spcPts val="0"/>
              </a:spcAft>
              <a:buClr>
                <a:srgbClr val="262A33"/>
              </a:buClr>
              <a:buSzPts val="1200"/>
              <a:buFont typeface="Lato"/>
              <a:buNone/>
              <a:defRPr b="1" i="0" sz="1200" u="none" cap="none" strike="noStrike">
                <a:solidFill>
                  <a:srgbClr val="262A33"/>
                </a:solidFill>
                <a:latin typeface="Lato"/>
                <a:ea typeface="Lato"/>
                <a:cs typeface="Lato"/>
                <a:sym typeface="Lato"/>
              </a:defRPr>
            </a:lvl4pPr>
            <a:lvl5pPr indent="0" lvl="4" marL="0" marR="0" algn="ctr">
              <a:lnSpc>
                <a:spcPct val="100000"/>
              </a:lnSpc>
              <a:spcBef>
                <a:spcPts val="0"/>
              </a:spcBef>
              <a:spcAft>
                <a:spcPts val="0"/>
              </a:spcAft>
              <a:buClr>
                <a:srgbClr val="262A33"/>
              </a:buClr>
              <a:buSzPts val="1200"/>
              <a:buFont typeface="Lato"/>
              <a:buNone/>
              <a:defRPr b="1" i="0" sz="1200" u="none" cap="none" strike="noStrike">
                <a:solidFill>
                  <a:srgbClr val="262A33"/>
                </a:solidFill>
                <a:latin typeface="Lato"/>
                <a:ea typeface="Lato"/>
                <a:cs typeface="Lato"/>
                <a:sym typeface="Lato"/>
              </a:defRPr>
            </a:lvl5pPr>
            <a:lvl6pPr indent="0" lvl="5" marL="0" marR="0" algn="ctr">
              <a:lnSpc>
                <a:spcPct val="100000"/>
              </a:lnSpc>
              <a:spcBef>
                <a:spcPts val="0"/>
              </a:spcBef>
              <a:spcAft>
                <a:spcPts val="0"/>
              </a:spcAft>
              <a:buClr>
                <a:srgbClr val="262A33"/>
              </a:buClr>
              <a:buSzPts val="1200"/>
              <a:buFont typeface="Lato"/>
              <a:buNone/>
              <a:defRPr b="1" i="0" sz="1200" u="none" cap="none" strike="noStrike">
                <a:solidFill>
                  <a:srgbClr val="262A33"/>
                </a:solidFill>
                <a:latin typeface="Lato"/>
                <a:ea typeface="Lato"/>
                <a:cs typeface="Lato"/>
                <a:sym typeface="Lato"/>
              </a:defRPr>
            </a:lvl6pPr>
            <a:lvl7pPr indent="0" lvl="6" marL="0" marR="0" algn="ctr">
              <a:lnSpc>
                <a:spcPct val="100000"/>
              </a:lnSpc>
              <a:spcBef>
                <a:spcPts val="0"/>
              </a:spcBef>
              <a:spcAft>
                <a:spcPts val="0"/>
              </a:spcAft>
              <a:buClr>
                <a:srgbClr val="262A33"/>
              </a:buClr>
              <a:buSzPts val="1200"/>
              <a:buFont typeface="Lato"/>
              <a:buNone/>
              <a:defRPr b="1" i="0" sz="1200" u="none" cap="none" strike="noStrike">
                <a:solidFill>
                  <a:srgbClr val="262A33"/>
                </a:solidFill>
                <a:latin typeface="Lato"/>
                <a:ea typeface="Lato"/>
                <a:cs typeface="Lato"/>
                <a:sym typeface="Lato"/>
              </a:defRPr>
            </a:lvl7pPr>
            <a:lvl8pPr indent="0" lvl="7" marL="0" marR="0" algn="ctr">
              <a:lnSpc>
                <a:spcPct val="100000"/>
              </a:lnSpc>
              <a:spcBef>
                <a:spcPts val="0"/>
              </a:spcBef>
              <a:spcAft>
                <a:spcPts val="0"/>
              </a:spcAft>
              <a:buClr>
                <a:srgbClr val="262A33"/>
              </a:buClr>
              <a:buSzPts val="1200"/>
              <a:buFont typeface="Lato"/>
              <a:buNone/>
              <a:defRPr b="1" i="0" sz="1200" u="none" cap="none" strike="noStrike">
                <a:solidFill>
                  <a:srgbClr val="262A33"/>
                </a:solidFill>
                <a:latin typeface="Lato"/>
                <a:ea typeface="Lato"/>
                <a:cs typeface="Lato"/>
                <a:sym typeface="Lato"/>
              </a:defRPr>
            </a:lvl8pPr>
            <a:lvl9pPr indent="0" lvl="8" marL="0" marR="0" algn="ctr">
              <a:lnSpc>
                <a:spcPct val="100000"/>
              </a:lnSpc>
              <a:spcBef>
                <a:spcPts val="0"/>
              </a:spcBef>
              <a:spcAft>
                <a:spcPts val="0"/>
              </a:spcAft>
              <a:buClr>
                <a:srgbClr val="262A33"/>
              </a:buClr>
              <a:buSzPts val="1200"/>
              <a:buFont typeface="Lato"/>
              <a:buNone/>
              <a:defRPr b="1" i="0" sz="1200" u="none" cap="none" strike="noStrike">
                <a:solidFill>
                  <a:srgbClr val="262A33"/>
                </a:solidFill>
                <a:latin typeface="Lato"/>
                <a:ea typeface="Lato"/>
                <a:cs typeface="Lato"/>
                <a:sym typeface="Lato"/>
              </a:defRPr>
            </a:lvl9pPr>
          </a:lstStyle>
          <a:p>
            <a:pPr indent="0" lvl="0" marL="0" rtl="0" algn="ctr">
              <a:spcBef>
                <a:spcPts val="0"/>
              </a:spcBef>
              <a:spcAft>
                <a:spcPts val="0"/>
              </a:spcAft>
              <a:buNone/>
            </a:pPr>
            <a:fld id="{00000000-1234-1234-1234-123412341234}" type="slidenum">
              <a:rPr lang="en-GB"/>
              <a:t>‹#›</a:t>
            </a:fld>
            <a:endParaRPr b="0" sz="1000">
              <a:solidFill>
                <a:schemeClr val="dk2"/>
              </a:solidFill>
              <a:latin typeface="Arial"/>
              <a:ea typeface="Arial"/>
              <a:cs typeface="Arial"/>
              <a:sym typeface="Arial"/>
            </a:endParaRPr>
          </a:p>
        </p:txBody>
      </p:sp>
      <p:sp>
        <p:nvSpPr>
          <p:cNvPr id="84" name="Google Shape;84;g14cb79b9a77_0_347"/>
          <p:cNvSpPr/>
          <p:nvPr/>
        </p:nvSpPr>
        <p:spPr>
          <a:xfrm>
            <a:off x="8371895" y="380155"/>
            <a:ext cx="772200" cy="271200"/>
          </a:xfrm>
          <a:prstGeom prst="rect">
            <a:avLst/>
          </a:prstGeom>
          <a:solidFill>
            <a:srgbClr val="FF802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8022"/>
              </a:solidFill>
              <a:latin typeface="Arial"/>
              <a:ea typeface="Arial"/>
              <a:cs typeface="Arial"/>
              <a:sym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type="tx">
  <p:cSld name="TITLE_AND_BODY">
    <p:bg>
      <p:bgPr>
        <a:solidFill>
          <a:srgbClr val="262A33"/>
        </a:solidFill>
      </p:bgPr>
    </p:bg>
    <p:spTree>
      <p:nvGrpSpPr>
        <p:cNvPr id="87" name="Shape 87"/>
        <p:cNvGrpSpPr/>
        <p:nvPr/>
      </p:nvGrpSpPr>
      <p:grpSpPr>
        <a:xfrm>
          <a:off x="0" y="0"/>
          <a:ext cx="0" cy="0"/>
          <a:chOff x="0" y="0"/>
          <a:chExt cx="0" cy="0"/>
        </a:xfrm>
      </p:grpSpPr>
      <p:pic>
        <p:nvPicPr>
          <p:cNvPr id="88" name="Google Shape;88;g14cb79b9a77_0_164"/>
          <p:cNvPicPr preferRelativeResize="0"/>
          <p:nvPr/>
        </p:nvPicPr>
        <p:blipFill rotWithShape="1">
          <a:blip r:embed="rId2">
            <a:alphaModFix/>
          </a:blip>
          <a:srcRect b="0" l="0" r="0" t="0"/>
          <a:stretch/>
        </p:blipFill>
        <p:spPr>
          <a:xfrm>
            <a:off x="8052064" y="4271278"/>
            <a:ext cx="793551" cy="585406"/>
          </a:xfrm>
          <a:prstGeom prst="rect">
            <a:avLst/>
          </a:prstGeom>
          <a:noFill/>
          <a:ln>
            <a:noFill/>
          </a:ln>
        </p:spPr>
      </p:pic>
      <p:sp>
        <p:nvSpPr>
          <p:cNvPr id="89" name="Google Shape;89;g14cb79b9a77_0_164"/>
          <p:cNvSpPr/>
          <p:nvPr/>
        </p:nvSpPr>
        <p:spPr>
          <a:xfrm>
            <a:off x="8371895" y="380155"/>
            <a:ext cx="772200" cy="2712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accent2"/>
              </a:solidFill>
              <a:latin typeface="Arial"/>
              <a:ea typeface="Arial"/>
              <a:cs typeface="Arial"/>
              <a:sym typeface="Arial"/>
            </a:endParaRPr>
          </a:p>
        </p:txBody>
      </p:sp>
      <p:sp>
        <p:nvSpPr>
          <p:cNvPr id="90" name="Google Shape;90;g14cb79b9a77_0_164"/>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1pPr>
            <a:lvl2pPr indent="0" lvl="1"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2pPr>
            <a:lvl3pPr indent="0" lvl="2"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3pPr>
            <a:lvl4pPr indent="0" lvl="3"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4pPr>
            <a:lvl5pPr indent="0" lvl="4"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5pPr>
            <a:lvl6pPr indent="0" lvl="5"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6pPr>
            <a:lvl7pPr indent="0" lvl="6"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7pPr>
            <a:lvl8pPr indent="0" lvl="7"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8pPr>
            <a:lvl9pPr indent="0" lvl="8"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2">
  <p:cSld name="TITLE_AND_BODY_1">
    <p:bg>
      <p:bgPr>
        <a:solidFill>
          <a:srgbClr val="0543B3"/>
        </a:solidFill>
      </p:bgPr>
    </p:bg>
    <p:spTree>
      <p:nvGrpSpPr>
        <p:cNvPr id="91" name="Shape 91"/>
        <p:cNvGrpSpPr/>
        <p:nvPr/>
      </p:nvGrpSpPr>
      <p:grpSpPr>
        <a:xfrm>
          <a:off x="0" y="0"/>
          <a:ext cx="0" cy="0"/>
          <a:chOff x="0" y="0"/>
          <a:chExt cx="0" cy="0"/>
        </a:xfrm>
      </p:grpSpPr>
      <p:pic>
        <p:nvPicPr>
          <p:cNvPr id="92" name="Google Shape;92;g14cb79b9a77_0_172"/>
          <p:cNvPicPr preferRelativeResize="0"/>
          <p:nvPr/>
        </p:nvPicPr>
        <p:blipFill rotWithShape="1">
          <a:blip r:embed="rId2">
            <a:alphaModFix/>
          </a:blip>
          <a:srcRect b="0" l="0" r="0" t="0"/>
          <a:stretch/>
        </p:blipFill>
        <p:spPr>
          <a:xfrm>
            <a:off x="8052064" y="4271278"/>
            <a:ext cx="793551" cy="585406"/>
          </a:xfrm>
          <a:prstGeom prst="rect">
            <a:avLst/>
          </a:prstGeom>
          <a:noFill/>
          <a:ln>
            <a:noFill/>
          </a:ln>
        </p:spPr>
      </p:pic>
      <p:sp>
        <p:nvSpPr>
          <p:cNvPr id="93" name="Google Shape;93;g14cb79b9a77_0_172"/>
          <p:cNvSpPr/>
          <p:nvPr/>
        </p:nvSpPr>
        <p:spPr>
          <a:xfrm>
            <a:off x="8371895" y="380155"/>
            <a:ext cx="772200" cy="2712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accent2"/>
              </a:solidFill>
              <a:latin typeface="Arial"/>
              <a:ea typeface="Arial"/>
              <a:cs typeface="Arial"/>
              <a:sym typeface="Arial"/>
            </a:endParaRPr>
          </a:p>
        </p:txBody>
      </p:sp>
      <p:sp>
        <p:nvSpPr>
          <p:cNvPr id="94" name="Google Shape;94;g14cb79b9a77_0_172"/>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1pPr>
            <a:lvl2pPr indent="0" lvl="1"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2pPr>
            <a:lvl3pPr indent="0" lvl="2"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3pPr>
            <a:lvl4pPr indent="0" lvl="3"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4pPr>
            <a:lvl5pPr indent="0" lvl="4"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5pPr>
            <a:lvl6pPr indent="0" lvl="5"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6pPr>
            <a:lvl7pPr indent="0" lvl="6"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7pPr>
            <a:lvl8pPr indent="0" lvl="7"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8pPr>
            <a:lvl9pPr indent="0" lvl="8"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pullout" type="titleOnly">
  <p:cSld name="TITLE_ONLY">
    <p:bg>
      <p:bgPr>
        <a:solidFill>
          <a:srgbClr val="262A33"/>
        </a:solidFill>
      </p:bgPr>
    </p:bg>
    <p:spTree>
      <p:nvGrpSpPr>
        <p:cNvPr id="10" name="Shape 10"/>
        <p:cNvGrpSpPr/>
        <p:nvPr/>
      </p:nvGrpSpPr>
      <p:grpSpPr>
        <a:xfrm>
          <a:off x="0" y="0"/>
          <a:ext cx="0" cy="0"/>
          <a:chOff x="0" y="0"/>
          <a:chExt cx="0" cy="0"/>
        </a:xfrm>
      </p:grpSpPr>
      <p:pic>
        <p:nvPicPr>
          <p:cNvPr id="11" name="Google Shape;11;p29"/>
          <p:cNvPicPr preferRelativeResize="0"/>
          <p:nvPr/>
        </p:nvPicPr>
        <p:blipFill rotWithShape="1">
          <a:blip r:embed="rId2">
            <a:alphaModFix/>
          </a:blip>
          <a:srcRect b="0" l="0" r="0" t="0"/>
          <a:stretch/>
        </p:blipFill>
        <p:spPr>
          <a:xfrm>
            <a:off x="8052064" y="4271278"/>
            <a:ext cx="793551" cy="585406"/>
          </a:xfrm>
          <a:prstGeom prst="rect">
            <a:avLst/>
          </a:prstGeom>
          <a:noFill/>
          <a:ln>
            <a:noFill/>
          </a:ln>
        </p:spPr>
      </p:pic>
      <p:sp>
        <p:nvSpPr>
          <p:cNvPr id="12" name="Google Shape;12;p29"/>
          <p:cNvSpPr/>
          <p:nvPr/>
        </p:nvSpPr>
        <p:spPr>
          <a:xfrm>
            <a:off x="8371895" y="380155"/>
            <a:ext cx="772105" cy="27130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accent2"/>
              </a:solidFill>
              <a:latin typeface="Arial"/>
              <a:ea typeface="Arial"/>
              <a:cs typeface="Arial"/>
              <a:sym typeface="Arial"/>
            </a:endParaRPr>
          </a:p>
        </p:txBody>
      </p:sp>
      <p:sp>
        <p:nvSpPr>
          <p:cNvPr id="13" name="Google Shape;13;p29"/>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1pPr>
            <a:lvl2pPr indent="0" lvl="1"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2pPr>
            <a:lvl3pPr indent="0" lvl="2"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3pPr>
            <a:lvl4pPr indent="0" lvl="3"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4pPr>
            <a:lvl5pPr indent="0" lvl="4"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5pPr>
            <a:lvl6pPr indent="0" lvl="5"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6pPr>
            <a:lvl7pPr indent="0" lvl="6"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7pPr>
            <a:lvl8pPr indent="0" lvl="7"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8pPr>
            <a:lvl9pPr indent="0" lvl="8"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type="title">
  <p:cSld name="TITLE">
    <p:bg>
      <p:bgPr>
        <a:solidFill>
          <a:srgbClr val="262A33"/>
        </a:solidFill>
      </p:bgPr>
    </p:bg>
    <p:spTree>
      <p:nvGrpSpPr>
        <p:cNvPr id="95" name="Shape 95"/>
        <p:cNvGrpSpPr/>
        <p:nvPr/>
      </p:nvGrpSpPr>
      <p:grpSpPr>
        <a:xfrm>
          <a:off x="0" y="0"/>
          <a:ext cx="0" cy="0"/>
          <a:chOff x="0" y="0"/>
          <a:chExt cx="0" cy="0"/>
        </a:xfrm>
      </p:grpSpPr>
      <p:pic>
        <p:nvPicPr>
          <p:cNvPr id="96" name="Google Shape;96;g14cb79b9a77_0_161"/>
          <p:cNvPicPr preferRelativeResize="0"/>
          <p:nvPr/>
        </p:nvPicPr>
        <p:blipFill rotWithShape="1">
          <a:blip r:embed="rId2">
            <a:alphaModFix/>
          </a:blip>
          <a:srcRect b="-5224" l="-1905" r="-1091" t="-5235"/>
          <a:stretch/>
        </p:blipFill>
        <p:spPr>
          <a:xfrm>
            <a:off x="426625" y="222564"/>
            <a:ext cx="2516427" cy="696225"/>
          </a:xfrm>
          <a:prstGeom prst="rect">
            <a:avLst/>
          </a:prstGeom>
          <a:noFill/>
          <a:ln>
            <a:noFill/>
          </a:ln>
        </p:spPr>
      </p:pic>
      <p:pic>
        <p:nvPicPr>
          <p:cNvPr id="97" name="Google Shape;97;g14cb79b9a77_0_161"/>
          <p:cNvPicPr preferRelativeResize="0"/>
          <p:nvPr/>
        </p:nvPicPr>
        <p:blipFill rotWithShape="1">
          <a:blip r:embed="rId3">
            <a:alphaModFix/>
          </a:blip>
          <a:srcRect b="-2272" l="-4222" r="-3757" t="-2439"/>
          <a:stretch/>
        </p:blipFill>
        <p:spPr>
          <a:xfrm rot="-5400000">
            <a:off x="7181808" y="3222276"/>
            <a:ext cx="2039601" cy="1978026"/>
          </a:xfrm>
          <a:prstGeom prst="rect">
            <a:avLst/>
          </a:prstGeom>
          <a:noFill/>
          <a:ln>
            <a:noFill/>
          </a:ln>
        </p:spPr>
      </p:pic>
    </p:spTree>
  </p:cSld>
  <p:clrMapOvr>
    <a:masterClrMapping/>
  </p:clrMapOvr>
  <p:extLst>
    <p:ext uri="{DCECCB84-F9BA-43D5-87BE-67443E8EF086}">
      <p15:sldGuideLst>
        <p15:guide id="1" pos="302">
          <p15:clr>
            <a:srgbClr val="FA7B17"/>
          </p15:clr>
        </p15:guide>
      </p15:sldGuideLst>
    </p:ext>
  </p:extLst>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pullout" type="titleOnly">
  <p:cSld name="TITLE_ONLY">
    <p:bg>
      <p:bgPr>
        <a:solidFill>
          <a:srgbClr val="262A33"/>
        </a:solidFill>
      </p:bgPr>
    </p:bg>
    <p:spTree>
      <p:nvGrpSpPr>
        <p:cNvPr id="98" name="Shape 98"/>
        <p:cNvGrpSpPr/>
        <p:nvPr/>
      </p:nvGrpSpPr>
      <p:grpSpPr>
        <a:xfrm>
          <a:off x="0" y="0"/>
          <a:ext cx="0" cy="0"/>
          <a:chOff x="0" y="0"/>
          <a:chExt cx="0" cy="0"/>
        </a:xfrm>
      </p:grpSpPr>
      <p:pic>
        <p:nvPicPr>
          <p:cNvPr id="99" name="Google Shape;99;g14cb79b9a77_0_168"/>
          <p:cNvPicPr preferRelativeResize="0"/>
          <p:nvPr/>
        </p:nvPicPr>
        <p:blipFill rotWithShape="1">
          <a:blip r:embed="rId2">
            <a:alphaModFix/>
          </a:blip>
          <a:srcRect b="0" l="0" r="0" t="0"/>
          <a:stretch/>
        </p:blipFill>
        <p:spPr>
          <a:xfrm>
            <a:off x="8052064" y="4271278"/>
            <a:ext cx="793551" cy="585406"/>
          </a:xfrm>
          <a:prstGeom prst="rect">
            <a:avLst/>
          </a:prstGeom>
          <a:noFill/>
          <a:ln>
            <a:noFill/>
          </a:ln>
        </p:spPr>
      </p:pic>
      <p:sp>
        <p:nvSpPr>
          <p:cNvPr id="100" name="Google Shape;100;g14cb79b9a77_0_168"/>
          <p:cNvSpPr/>
          <p:nvPr/>
        </p:nvSpPr>
        <p:spPr>
          <a:xfrm>
            <a:off x="8371895" y="380155"/>
            <a:ext cx="772200" cy="2712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accent2"/>
              </a:solidFill>
              <a:latin typeface="Arial"/>
              <a:ea typeface="Arial"/>
              <a:cs typeface="Arial"/>
              <a:sym typeface="Arial"/>
            </a:endParaRPr>
          </a:p>
        </p:txBody>
      </p:sp>
      <p:sp>
        <p:nvSpPr>
          <p:cNvPr id="101" name="Google Shape;101;g14cb79b9a77_0_168"/>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1pPr>
            <a:lvl2pPr indent="0" lvl="1"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2pPr>
            <a:lvl3pPr indent="0" lvl="2"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3pPr>
            <a:lvl4pPr indent="0" lvl="3"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4pPr>
            <a:lvl5pPr indent="0" lvl="4"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5pPr>
            <a:lvl6pPr indent="0" lvl="5"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6pPr>
            <a:lvl7pPr indent="0" lvl="6"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7pPr>
            <a:lvl8pPr indent="0" lvl="7"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8pPr>
            <a:lvl9pPr indent="0" lvl="8"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slide" type="twoColTx">
  <p:cSld name="TITLE_AND_TWO_COLUMNS">
    <p:spTree>
      <p:nvGrpSpPr>
        <p:cNvPr id="102" name="Shape 102"/>
        <p:cNvGrpSpPr/>
        <p:nvPr/>
      </p:nvGrpSpPr>
      <p:grpSpPr>
        <a:xfrm>
          <a:off x="0" y="0"/>
          <a:ext cx="0" cy="0"/>
          <a:chOff x="0" y="0"/>
          <a:chExt cx="0" cy="0"/>
        </a:xfrm>
      </p:grpSpPr>
      <p:sp>
        <p:nvSpPr>
          <p:cNvPr id="103" name="Google Shape;103;g14cb79b9a77_0_176"/>
          <p:cNvSpPr/>
          <p:nvPr/>
        </p:nvSpPr>
        <p:spPr>
          <a:xfrm>
            <a:off x="0" y="0"/>
            <a:ext cx="9144000" cy="1015500"/>
          </a:xfrm>
          <a:prstGeom prst="rect">
            <a:avLst/>
          </a:prstGeom>
          <a:solidFill>
            <a:srgbClr val="262A3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04" name="Google Shape;104;g14cb79b9a77_0_176"/>
          <p:cNvPicPr preferRelativeResize="0"/>
          <p:nvPr/>
        </p:nvPicPr>
        <p:blipFill rotWithShape="1">
          <a:blip r:embed="rId2">
            <a:alphaModFix/>
          </a:blip>
          <a:srcRect b="0" l="0" r="0" t="0"/>
          <a:stretch/>
        </p:blipFill>
        <p:spPr>
          <a:xfrm>
            <a:off x="8050064" y="4271275"/>
            <a:ext cx="792833" cy="585405"/>
          </a:xfrm>
          <a:prstGeom prst="rect">
            <a:avLst/>
          </a:prstGeom>
          <a:noFill/>
          <a:ln>
            <a:noFill/>
          </a:ln>
        </p:spPr>
      </p:pic>
      <p:sp>
        <p:nvSpPr>
          <p:cNvPr id="105" name="Google Shape;105;g14cb79b9a77_0_176"/>
          <p:cNvSpPr/>
          <p:nvPr/>
        </p:nvSpPr>
        <p:spPr>
          <a:xfrm>
            <a:off x="8371895" y="380155"/>
            <a:ext cx="772200" cy="2712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accent2"/>
              </a:solidFill>
              <a:latin typeface="Arial"/>
              <a:ea typeface="Arial"/>
              <a:cs typeface="Arial"/>
              <a:sym typeface="Arial"/>
            </a:endParaRPr>
          </a:p>
        </p:txBody>
      </p:sp>
      <p:sp>
        <p:nvSpPr>
          <p:cNvPr id="106" name="Google Shape;106;g14cb79b9a77_0_176"/>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1pPr>
            <a:lvl2pPr indent="0" lvl="1"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2pPr>
            <a:lvl3pPr indent="0" lvl="2"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3pPr>
            <a:lvl4pPr indent="0" lvl="3"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4pPr>
            <a:lvl5pPr indent="0" lvl="4"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5pPr>
            <a:lvl6pPr indent="0" lvl="5"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6pPr>
            <a:lvl7pPr indent="0" lvl="6"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7pPr>
            <a:lvl8pPr indent="0" lvl="7"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8pPr>
            <a:lvl9pPr indent="0" lvl="8"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pullout 1">
  <p:cSld name="TITLE_ONLY_1">
    <p:bg>
      <p:bgPr>
        <a:solidFill>
          <a:srgbClr val="0543B3"/>
        </a:solidFill>
      </p:bgPr>
    </p:bg>
    <p:spTree>
      <p:nvGrpSpPr>
        <p:cNvPr id="107" name="Shape 107"/>
        <p:cNvGrpSpPr/>
        <p:nvPr/>
      </p:nvGrpSpPr>
      <p:grpSpPr>
        <a:xfrm>
          <a:off x="0" y="0"/>
          <a:ext cx="0" cy="0"/>
          <a:chOff x="0" y="0"/>
          <a:chExt cx="0" cy="0"/>
        </a:xfrm>
      </p:grpSpPr>
      <p:pic>
        <p:nvPicPr>
          <p:cNvPr id="108" name="Google Shape;108;g14cb79b9a77_0_181"/>
          <p:cNvPicPr preferRelativeResize="0"/>
          <p:nvPr/>
        </p:nvPicPr>
        <p:blipFill rotWithShape="1">
          <a:blip r:embed="rId2">
            <a:alphaModFix/>
          </a:blip>
          <a:srcRect b="0" l="0" r="0" t="0"/>
          <a:stretch/>
        </p:blipFill>
        <p:spPr>
          <a:xfrm>
            <a:off x="8052064" y="4271278"/>
            <a:ext cx="793551" cy="585406"/>
          </a:xfrm>
          <a:prstGeom prst="rect">
            <a:avLst/>
          </a:prstGeom>
          <a:noFill/>
          <a:ln>
            <a:noFill/>
          </a:ln>
        </p:spPr>
      </p:pic>
      <p:sp>
        <p:nvSpPr>
          <p:cNvPr id="109" name="Google Shape;109;g14cb79b9a77_0_181"/>
          <p:cNvSpPr/>
          <p:nvPr/>
        </p:nvSpPr>
        <p:spPr>
          <a:xfrm>
            <a:off x="8371895" y="380155"/>
            <a:ext cx="772200" cy="2712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accent2"/>
              </a:solidFill>
              <a:latin typeface="Arial"/>
              <a:ea typeface="Arial"/>
              <a:cs typeface="Arial"/>
              <a:sym typeface="Arial"/>
            </a:endParaRPr>
          </a:p>
        </p:txBody>
      </p:sp>
      <p:sp>
        <p:nvSpPr>
          <p:cNvPr id="110" name="Google Shape;110;g14cb79b9a77_0_181"/>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1pPr>
            <a:lvl2pPr indent="0" lvl="1"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2pPr>
            <a:lvl3pPr indent="0" lvl="2"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3pPr>
            <a:lvl4pPr indent="0" lvl="3"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4pPr>
            <a:lvl5pPr indent="0" lvl="4"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5pPr>
            <a:lvl6pPr indent="0" lvl="5"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6pPr>
            <a:lvl7pPr indent="0" lvl="6"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7pPr>
            <a:lvl8pPr indent="0" lvl="7"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8pPr>
            <a:lvl9pPr indent="0" lvl="8"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p:cSld name="1_Divider slide">
    <p:bg>
      <p:bgPr>
        <a:solidFill>
          <a:srgbClr val="262A33"/>
        </a:solidFill>
      </p:bgPr>
    </p:bg>
    <p:spTree>
      <p:nvGrpSpPr>
        <p:cNvPr id="111" name="Shape 111"/>
        <p:cNvGrpSpPr/>
        <p:nvPr/>
      </p:nvGrpSpPr>
      <p:grpSpPr>
        <a:xfrm>
          <a:off x="0" y="0"/>
          <a:ext cx="0" cy="0"/>
          <a:chOff x="0" y="0"/>
          <a:chExt cx="0" cy="0"/>
        </a:xfrm>
      </p:grpSpPr>
      <p:pic>
        <p:nvPicPr>
          <p:cNvPr id="112" name="Google Shape;112;g14cb79b9a77_0_185"/>
          <p:cNvPicPr preferRelativeResize="0"/>
          <p:nvPr/>
        </p:nvPicPr>
        <p:blipFill rotWithShape="1">
          <a:blip r:embed="rId2">
            <a:alphaModFix/>
          </a:blip>
          <a:srcRect b="0" l="0" r="0" t="0"/>
          <a:stretch/>
        </p:blipFill>
        <p:spPr>
          <a:xfrm>
            <a:off x="8052064" y="4271278"/>
            <a:ext cx="793551" cy="585406"/>
          </a:xfrm>
          <a:prstGeom prst="rect">
            <a:avLst/>
          </a:prstGeom>
          <a:noFill/>
          <a:ln>
            <a:noFill/>
          </a:ln>
        </p:spPr>
      </p:pic>
      <p:sp>
        <p:nvSpPr>
          <p:cNvPr id="113" name="Google Shape;113;g14cb79b9a77_0_185"/>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slide 5">
  <p:cSld name="TITLE_AND_TWO_COLUMNS_6">
    <p:spTree>
      <p:nvGrpSpPr>
        <p:cNvPr id="114" name="Shape 114"/>
        <p:cNvGrpSpPr/>
        <p:nvPr/>
      </p:nvGrpSpPr>
      <p:grpSpPr>
        <a:xfrm>
          <a:off x="0" y="0"/>
          <a:ext cx="0" cy="0"/>
          <a:chOff x="0" y="0"/>
          <a:chExt cx="0" cy="0"/>
        </a:xfrm>
      </p:grpSpPr>
      <p:sp>
        <p:nvSpPr>
          <p:cNvPr id="115" name="Google Shape;115;g14cb79b9a77_0_188"/>
          <p:cNvSpPr/>
          <p:nvPr/>
        </p:nvSpPr>
        <p:spPr>
          <a:xfrm>
            <a:off x="0" y="0"/>
            <a:ext cx="9144000" cy="1015500"/>
          </a:xfrm>
          <a:prstGeom prst="rect">
            <a:avLst/>
          </a:prstGeom>
          <a:solidFill>
            <a:srgbClr val="262A3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16" name="Google Shape;116;g14cb79b9a77_0_188"/>
          <p:cNvPicPr preferRelativeResize="0"/>
          <p:nvPr/>
        </p:nvPicPr>
        <p:blipFill rotWithShape="1">
          <a:blip r:embed="rId2">
            <a:alphaModFix/>
          </a:blip>
          <a:srcRect b="0" l="0" r="0" t="0"/>
          <a:stretch/>
        </p:blipFill>
        <p:spPr>
          <a:xfrm>
            <a:off x="8050064" y="4271275"/>
            <a:ext cx="792833" cy="585405"/>
          </a:xfrm>
          <a:prstGeom prst="rect">
            <a:avLst/>
          </a:prstGeom>
          <a:noFill/>
          <a:ln>
            <a:noFill/>
          </a:ln>
        </p:spPr>
      </p:pic>
      <p:sp>
        <p:nvSpPr>
          <p:cNvPr id="117" name="Google Shape;117;g14cb79b9a77_0_188"/>
          <p:cNvSpPr/>
          <p:nvPr/>
        </p:nvSpPr>
        <p:spPr>
          <a:xfrm>
            <a:off x="8371895" y="380155"/>
            <a:ext cx="772200" cy="2712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accent2"/>
              </a:solidFill>
              <a:latin typeface="Arial"/>
              <a:ea typeface="Arial"/>
              <a:cs typeface="Arial"/>
              <a:sym typeface="Arial"/>
            </a:endParaRPr>
          </a:p>
        </p:txBody>
      </p:sp>
      <p:sp>
        <p:nvSpPr>
          <p:cNvPr id="118" name="Google Shape;118;g14cb79b9a77_0_188"/>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1pPr>
            <a:lvl2pPr indent="0" lvl="1"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2pPr>
            <a:lvl3pPr indent="0" lvl="2"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3pPr>
            <a:lvl4pPr indent="0" lvl="3"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4pPr>
            <a:lvl5pPr indent="0" lvl="4"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5pPr>
            <a:lvl6pPr indent="0" lvl="5"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6pPr>
            <a:lvl7pPr indent="0" lvl="6"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7pPr>
            <a:lvl8pPr indent="0" lvl="7"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8pPr>
            <a:lvl9pPr indent="0" lvl="8"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slide 1">
  <p:cSld name="TITLE_AND_TWO_COLUMNS_1">
    <p:spTree>
      <p:nvGrpSpPr>
        <p:cNvPr id="121" name="Shape 121"/>
        <p:cNvGrpSpPr/>
        <p:nvPr/>
      </p:nvGrpSpPr>
      <p:grpSpPr>
        <a:xfrm>
          <a:off x="0" y="0"/>
          <a:ext cx="0" cy="0"/>
          <a:chOff x="0" y="0"/>
          <a:chExt cx="0" cy="0"/>
        </a:xfrm>
      </p:grpSpPr>
      <p:sp>
        <p:nvSpPr>
          <p:cNvPr id="122" name="Google Shape;122;g14cb79b9a77_0_480"/>
          <p:cNvSpPr/>
          <p:nvPr/>
        </p:nvSpPr>
        <p:spPr>
          <a:xfrm>
            <a:off x="0" y="0"/>
            <a:ext cx="9144000" cy="10155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23" name="Google Shape;123;g14cb79b9a77_0_480"/>
          <p:cNvPicPr preferRelativeResize="0"/>
          <p:nvPr/>
        </p:nvPicPr>
        <p:blipFill rotWithShape="1">
          <a:blip r:embed="rId2">
            <a:alphaModFix/>
          </a:blip>
          <a:srcRect b="-9684" l="-7535" r="-5779" t="-8128"/>
          <a:stretch/>
        </p:blipFill>
        <p:spPr>
          <a:xfrm>
            <a:off x="8055750" y="4325600"/>
            <a:ext cx="835000" cy="643375"/>
          </a:xfrm>
          <a:prstGeom prst="rect">
            <a:avLst/>
          </a:prstGeom>
          <a:noFill/>
          <a:ln>
            <a:noFill/>
          </a:ln>
        </p:spPr>
      </p:pic>
      <p:sp>
        <p:nvSpPr>
          <p:cNvPr id="124" name="Google Shape;124;g14cb79b9a77_0_480"/>
          <p:cNvSpPr/>
          <p:nvPr/>
        </p:nvSpPr>
        <p:spPr>
          <a:xfrm>
            <a:off x="8371895" y="380155"/>
            <a:ext cx="772200" cy="271200"/>
          </a:xfrm>
          <a:prstGeom prst="rect">
            <a:avLst/>
          </a:prstGeom>
          <a:solidFill>
            <a:srgbClr val="FF802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8022"/>
              </a:solidFill>
              <a:latin typeface="Arial"/>
              <a:ea typeface="Arial"/>
              <a:cs typeface="Arial"/>
              <a:sym typeface="Arial"/>
            </a:endParaRPr>
          </a:p>
        </p:txBody>
      </p:sp>
      <p:sp>
        <p:nvSpPr>
          <p:cNvPr id="125" name="Google Shape;125;g14cb79b9a77_0_480"/>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type="title">
  <p:cSld name="TITLE">
    <p:bg>
      <p:bgPr>
        <a:solidFill>
          <a:srgbClr val="262A33"/>
        </a:solidFill>
      </p:bgPr>
    </p:bg>
    <p:spTree>
      <p:nvGrpSpPr>
        <p:cNvPr id="126" name="Shape 126"/>
        <p:cNvGrpSpPr/>
        <p:nvPr/>
      </p:nvGrpSpPr>
      <p:grpSpPr>
        <a:xfrm>
          <a:off x="0" y="0"/>
          <a:ext cx="0" cy="0"/>
          <a:chOff x="0" y="0"/>
          <a:chExt cx="0" cy="0"/>
        </a:xfrm>
      </p:grpSpPr>
      <p:sp>
        <p:nvSpPr>
          <p:cNvPr id="127" name="Google Shape;127;g14cb79b9a77_0_45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pic>
        <p:nvPicPr>
          <p:cNvPr id="128" name="Google Shape;128;g14cb79b9a77_0_453"/>
          <p:cNvPicPr preferRelativeResize="0"/>
          <p:nvPr/>
        </p:nvPicPr>
        <p:blipFill rotWithShape="1">
          <a:blip r:embed="rId2">
            <a:alphaModFix/>
          </a:blip>
          <a:srcRect b="-5224" l="-1905" r="-1091" t="-5235"/>
          <a:stretch/>
        </p:blipFill>
        <p:spPr>
          <a:xfrm>
            <a:off x="426625" y="302950"/>
            <a:ext cx="2516427" cy="696225"/>
          </a:xfrm>
          <a:prstGeom prst="rect">
            <a:avLst/>
          </a:prstGeom>
          <a:noFill/>
          <a:ln>
            <a:noFill/>
          </a:ln>
        </p:spPr>
      </p:pic>
      <p:pic>
        <p:nvPicPr>
          <p:cNvPr id="129" name="Google Shape;129;g14cb79b9a77_0_453"/>
          <p:cNvPicPr preferRelativeResize="0"/>
          <p:nvPr/>
        </p:nvPicPr>
        <p:blipFill rotWithShape="1">
          <a:blip r:embed="rId3">
            <a:alphaModFix/>
          </a:blip>
          <a:srcRect b="-2272" l="-4222" r="-3757" t="-2439"/>
          <a:stretch/>
        </p:blipFill>
        <p:spPr>
          <a:xfrm rot="-5400000">
            <a:off x="7182681" y="3219806"/>
            <a:ext cx="2039601" cy="1978026"/>
          </a:xfrm>
          <a:prstGeom prst="rect">
            <a:avLst/>
          </a:prstGeom>
          <a:noFill/>
          <a:ln>
            <a:noFill/>
          </a:ln>
        </p:spPr>
      </p:pic>
      <p:sp>
        <p:nvSpPr>
          <p:cNvPr id="130" name="Google Shape;130;g14cb79b9a77_0_453"/>
          <p:cNvSpPr/>
          <p:nvPr/>
        </p:nvSpPr>
        <p:spPr>
          <a:xfrm>
            <a:off x="8371895" y="380155"/>
            <a:ext cx="772200" cy="271200"/>
          </a:xfrm>
          <a:prstGeom prst="rect">
            <a:avLst/>
          </a:prstGeom>
          <a:solidFill>
            <a:srgbClr val="FF802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8022"/>
              </a:solidFill>
              <a:latin typeface="Arial"/>
              <a:ea typeface="Arial"/>
              <a:cs typeface="Arial"/>
              <a:sym typeface="Arial"/>
            </a:endParaRPr>
          </a:p>
        </p:txBody>
      </p:sp>
      <p:sp>
        <p:nvSpPr>
          <p:cNvPr id="131" name="Google Shape;131;g14cb79b9a77_0_453"/>
          <p:cNvSpPr txBox="1"/>
          <p:nvPr>
            <p:ph idx="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p15:guide id="1" pos="302">
          <p15:clr>
            <a:srgbClr val="FA7B17"/>
          </p15:clr>
        </p15:guide>
      </p15:sldGuideLst>
    </p:ext>
  </p:extLst>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pullout" type="titleOnly">
  <p:cSld name="TITLE_ONLY">
    <p:bg>
      <p:bgPr>
        <a:solidFill>
          <a:srgbClr val="262A33"/>
        </a:solidFill>
      </p:bgPr>
    </p:bg>
    <p:spTree>
      <p:nvGrpSpPr>
        <p:cNvPr id="132" name="Shape 132"/>
        <p:cNvGrpSpPr/>
        <p:nvPr/>
      </p:nvGrpSpPr>
      <p:grpSpPr>
        <a:xfrm>
          <a:off x="0" y="0"/>
          <a:ext cx="0" cy="0"/>
          <a:chOff x="0" y="0"/>
          <a:chExt cx="0" cy="0"/>
        </a:xfrm>
      </p:grpSpPr>
      <p:pic>
        <p:nvPicPr>
          <p:cNvPr id="133" name="Google Shape;133;g14cb79b9a77_0_459"/>
          <p:cNvPicPr preferRelativeResize="0"/>
          <p:nvPr/>
        </p:nvPicPr>
        <p:blipFill rotWithShape="1">
          <a:blip r:embed="rId2">
            <a:alphaModFix/>
          </a:blip>
          <a:srcRect b="-8416" l="-5676" r="-7636" t="-10644"/>
          <a:stretch/>
        </p:blipFill>
        <p:spPr>
          <a:xfrm>
            <a:off x="8069450" y="4311925"/>
            <a:ext cx="835000" cy="650200"/>
          </a:xfrm>
          <a:prstGeom prst="rect">
            <a:avLst/>
          </a:prstGeom>
          <a:noFill/>
          <a:ln>
            <a:noFill/>
          </a:ln>
        </p:spPr>
      </p:pic>
      <p:sp>
        <p:nvSpPr>
          <p:cNvPr id="134" name="Google Shape;134;g14cb79b9a77_0_459"/>
          <p:cNvSpPr/>
          <p:nvPr/>
        </p:nvSpPr>
        <p:spPr>
          <a:xfrm>
            <a:off x="8371895" y="380155"/>
            <a:ext cx="772200" cy="271200"/>
          </a:xfrm>
          <a:prstGeom prst="rect">
            <a:avLst/>
          </a:prstGeom>
          <a:solidFill>
            <a:srgbClr val="FF802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8022"/>
              </a:solidFill>
              <a:latin typeface="Arial"/>
              <a:ea typeface="Arial"/>
              <a:cs typeface="Arial"/>
              <a:sym typeface="Arial"/>
            </a:endParaRPr>
          </a:p>
        </p:txBody>
      </p:sp>
      <p:sp>
        <p:nvSpPr>
          <p:cNvPr id="135" name="Google Shape;135;g14cb79b9a77_0_459"/>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
        <p:nvSpPr>
          <p:cNvPr id="136" name="Google Shape;136;g14cb79b9a77_0_459"/>
          <p:cNvSpPr txBox="1"/>
          <p:nvPr>
            <p:ph idx="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type="tx">
  <p:cSld name="TITLE_AND_BODY">
    <p:bg>
      <p:bgPr>
        <a:solidFill>
          <a:srgbClr val="262A33"/>
        </a:solidFill>
      </p:bgPr>
    </p:bg>
    <p:spTree>
      <p:nvGrpSpPr>
        <p:cNvPr id="137" name="Shape 137"/>
        <p:cNvGrpSpPr/>
        <p:nvPr/>
      </p:nvGrpSpPr>
      <p:grpSpPr>
        <a:xfrm>
          <a:off x="0" y="0"/>
          <a:ext cx="0" cy="0"/>
          <a:chOff x="0" y="0"/>
          <a:chExt cx="0" cy="0"/>
        </a:xfrm>
      </p:grpSpPr>
      <p:pic>
        <p:nvPicPr>
          <p:cNvPr id="138" name="Google Shape;138;g14cb79b9a77_0_464"/>
          <p:cNvPicPr preferRelativeResize="0"/>
          <p:nvPr/>
        </p:nvPicPr>
        <p:blipFill rotWithShape="1">
          <a:blip r:embed="rId2">
            <a:alphaModFix/>
          </a:blip>
          <a:srcRect b="-8416" l="-5676" r="-7636" t="-10644"/>
          <a:stretch/>
        </p:blipFill>
        <p:spPr>
          <a:xfrm>
            <a:off x="8069450" y="4311925"/>
            <a:ext cx="835000" cy="650200"/>
          </a:xfrm>
          <a:prstGeom prst="rect">
            <a:avLst/>
          </a:prstGeom>
          <a:noFill/>
          <a:ln>
            <a:noFill/>
          </a:ln>
        </p:spPr>
      </p:pic>
      <p:sp>
        <p:nvSpPr>
          <p:cNvPr id="139" name="Google Shape;139;g14cb79b9a77_0_464"/>
          <p:cNvSpPr/>
          <p:nvPr/>
        </p:nvSpPr>
        <p:spPr>
          <a:xfrm>
            <a:off x="8371895" y="380155"/>
            <a:ext cx="772200" cy="271200"/>
          </a:xfrm>
          <a:prstGeom prst="rect">
            <a:avLst/>
          </a:prstGeom>
          <a:solidFill>
            <a:srgbClr val="FF802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8022"/>
              </a:solidFill>
              <a:latin typeface="Arial"/>
              <a:ea typeface="Arial"/>
              <a:cs typeface="Arial"/>
              <a:sym typeface="Arial"/>
            </a:endParaRPr>
          </a:p>
        </p:txBody>
      </p:sp>
      <p:sp>
        <p:nvSpPr>
          <p:cNvPr id="140" name="Google Shape;140;g14cb79b9a77_0_464"/>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
        <p:nvSpPr>
          <p:cNvPr id="141" name="Google Shape;141;g14cb79b9a77_0_464"/>
          <p:cNvSpPr txBox="1"/>
          <p:nvPr>
            <p:ph idx="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type="tx">
  <p:cSld name="TITLE_AND_BODY">
    <p:bg>
      <p:bgPr>
        <a:solidFill>
          <a:srgbClr val="262A33"/>
        </a:solidFill>
      </p:bgPr>
    </p:bg>
    <p:spTree>
      <p:nvGrpSpPr>
        <p:cNvPr id="14" name="Shape 14"/>
        <p:cNvGrpSpPr/>
        <p:nvPr/>
      </p:nvGrpSpPr>
      <p:grpSpPr>
        <a:xfrm>
          <a:off x="0" y="0"/>
          <a:ext cx="0" cy="0"/>
          <a:chOff x="0" y="0"/>
          <a:chExt cx="0" cy="0"/>
        </a:xfrm>
      </p:grpSpPr>
      <p:pic>
        <p:nvPicPr>
          <p:cNvPr id="15" name="Google Shape;15;p28"/>
          <p:cNvPicPr preferRelativeResize="0"/>
          <p:nvPr/>
        </p:nvPicPr>
        <p:blipFill rotWithShape="1">
          <a:blip r:embed="rId2">
            <a:alphaModFix/>
          </a:blip>
          <a:srcRect b="0" l="0" r="0" t="0"/>
          <a:stretch/>
        </p:blipFill>
        <p:spPr>
          <a:xfrm>
            <a:off x="8052064" y="4271278"/>
            <a:ext cx="793551" cy="585406"/>
          </a:xfrm>
          <a:prstGeom prst="rect">
            <a:avLst/>
          </a:prstGeom>
          <a:noFill/>
          <a:ln>
            <a:noFill/>
          </a:ln>
        </p:spPr>
      </p:pic>
      <p:sp>
        <p:nvSpPr>
          <p:cNvPr id="16" name="Google Shape;16;p28"/>
          <p:cNvSpPr/>
          <p:nvPr/>
        </p:nvSpPr>
        <p:spPr>
          <a:xfrm>
            <a:off x="8371895" y="380155"/>
            <a:ext cx="772105" cy="27130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accent2"/>
              </a:solidFill>
              <a:latin typeface="Arial"/>
              <a:ea typeface="Arial"/>
              <a:cs typeface="Arial"/>
              <a:sym typeface="Arial"/>
            </a:endParaRPr>
          </a:p>
        </p:txBody>
      </p:sp>
      <p:sp>
        <p:nvSpPr>
          <p:cNvPr id="17" name="Google Shape;17;p28"/>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1pPr>
            <a:lvl2pPr indent="0" lvl="1"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2pPr>
            <a:lvl3pPr indent="0" lvl="2"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3pPr>
            <a:lvl4pPr indent="0" lvl="3"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4pPr>
            <a:lvl5pPr indent="0" lvl="4"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5pPr>
            <a:lvl6pPr indent="0" lvl="5"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6pPr>
            <a:lvl7pPr indent="0" lvl="6"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7pPr>
            <a:lvl8pPr indent="0" lvl="7"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8pPr>
            <a:lvl9pPr indent="0" lvl="8"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s" type="secHead">
  <p:cSld name="SECTION_HEADER">
    <p:bg>
      <p:bgPr>
        <a:solidFill>
          <a:srgbClr val="262A33"/>
        </a:solidFill>
      </p:bgPr>
    </p:bg>
    <p:spTree>
      <p:nvGrpSpPr>
        <p:cNvPr id="142" name="Shape 142"/>
        <p:cNvGrpSpPr/>
        <p:nvPr/>
      </p:nvGrpSpPr>
      <p:grpSpPr>
        <a:xfrm>
          <a:off x="0" y="0"/>
          <a:ext cx="0" cy="0"/>
          <a:chOff x="0" y="0"/>
          <a:chExt cx="0" cy="0"/>
        </a:xfrm>
      </p:grpSpPr>
      <p:sp>
        <p:nvSpPr>
          <p:cNvPr id="143" name="Google Shape;143;g14cb79b9a77_0_469"/>
          <p:cNvSpPr txBox="1"/>
          <p:nvPr/>
        </p:nvSpPr>
        <p:spPr>
          <a:xfrm>
            <a:off x="388800" y="298800"/>
            <a:ext cx="6785400" cy="781500"/>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rgbClr val="000000"/>
              </a:buClr>
              <a:buSzPts val="2400"/>
              <a:buFont typeface="Arial"/>
              <a:buNone/>
            </a:pPr>
            <a:r>
              <a:rPr b="1" i="0" lang="en-GB" sz="2400" u="none" cap="none" strike="noStrike">
                <a:solidFill>
                  <a:srgbClr val="FF8022"/>
                </a:solidFill>
                <a:latin typeface="Lato"/>
                <a:ea typeface="Lato"/>
                <a:cs typeface="Lato"/>
                <a:sym typeface="Lato"/>
              </a:rPr>
              <a:t>Contents</a:t>
            </a:r>
            <a:endParaRPr b="1" i="0" sz="2400" u="none" cap="none" strike="noStrike">
              <a:solidFill>
                <a:srgbClr val="FF8022"/>
              </a:solidFill>
              <a:latin typeface="Lato"/>
              <a:ea typeface="Lato"/>
              <a:cs typeface="Lato"/>
              <a:sym typeface="Lato"/>
            </a:endParaRPr>
          </a:p>
        </p:txBody>
      </p:sp>
      <p:pic>
        <p:nvPicPr>
          <p:cNvPr id="144" name="Google Shape;144;g14cb79b9a77_0_469"/>
          <p:cNvPicPr preferRelativeResize="0"/>
          <p:nvPr/>
        </p:nvPicPr>
        <p:blipFill rotWithShape="1">
          <a:blip r:embed="rId2">
            <a:alphaModFix/>
          </a:blip>
          <a:srcRect b="-8416" l="-5676" r="-7636" t="-10644"/>
          <a:stretch/>
        </p:blipFill>
        <p:spPr>
          <a:xfrm>
            <a:off x="8069450" y="4311925"/>
            <a:ext cx="835000" cy="650200"/>
          </a:xfrm>
          <a:prstGeom prst="rect">
            <a:avLst/>
          </a:prstGeom>
          <a:noFill/>
          <a:ln>
            <a:noFill/>
          </a:ln>
        </p:spPr>
      </p:pic>
      <p:sp>
        <p:nvSpPr>
          <p:cNvPr id="145" name="Google Shape;145;g14cb79b9a77_0_469"/>
          <p:cNvSpPr/>
          <p:nvPr/>
        </p:nvSpPr>
        <p:spPr>
          <a:xfrm>
            <a:off x="8371895" y="380155"/>
            <a:ext cx="772200" cy="271200"/>
          </a:xfrm>
          <a:prstGeom prst="rect">
            <a:avLst/>
          </a:prstGeom>
          <a:solidFill>
            <a:srgbClr val="FF802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8022"/>
              </a:solidFill>
              <a:latin typeface="Arial"/>
              <a:ea typeface="Arial"/>
              <a:cs typeface="Arial"/>
              <a:sym typeface="Arial"/>
            </a:endParaRPr>
          </a:p>
        </p:txBody>
      </p:sp>
      <p:sp>
        <p:nvSpPr>
          <p:cNvPr id="146" name="Google Shape;146;g14cb79b9a77_0_469"/>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
        <p:nvSpPr>
          <p:cNvPr id="147" name="Google Shape;147;g14cb79b9a77_0_469"/>
          <p:cNvSpPr txBox="1"/>
          <p:nvPr>
            <p:ph idx="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2">
  <p:cSld name="TITLE_AND_BODY_1">
    <p:bg>
      <p:bgPr>
        <a:solidFill>
          <a:srgbClr val="0543B3"/>
        </a:solidFill>
      </p:bgPr>
    </p:bg>
    <p:spTree>
      <p:nvGrpSpPr>
        <p:cNvPr id="148" name="Shape 148"/>
        <p:cNvGrpSpPr/>
        <p:nvPr/>
      </p:nvGrpSpPr>
      <p:grpSpPr>
        <a:xfrm>
          <a:off x="0" y="0"/>
          <a:ext cx="0" cy="0"/>
          <a:chOff x="0" y="0"/>
          <a:chExt cx="0" cy="0"/>
        </a:xfrm>
      </p:grpSpPr>
      <p:pic>
        <p:nvPicPr>
          <p:cNvPr id="149" name="Google Shape;149;g14cb79b9a77_0_475"/>
          <p:cNvPicPr preferRelativeResize="0"/>
          <p:nvPr/>
        </p:nvPicPr>
        <p:blipFill rotWithShape="1">
          <a:blip r:embed="rId2">
            <a:alphaModFix/>
          </a:blip>
          <a:srcRect b="-8416" l="-5676" r="-7636" t="-10644"/>
          <a:stretch/>
        </p:blipFill>
        <p:spPr>
          <a:xfrm>
            <a:off x="8069450" y="4311925"/>
            <a:ext cx="835000" cy="650200"/>
          </a:xfrm>
          <a:prstGeom prst="rect">
            <a:avLst/>
          </a:prstGeom>
          <a:noFill/>
          <a:ln>
            <a:noFill/>
          </a:ln>
        </p:spPr>
      </p:pic>
      <p:sp>
        <p:nvSpPr>
          <p:cNvPr id="150" name="Google Shape;150;g14cb79b9a77_0_475"/>
          <p:cNvSpPr/>
          <p:nvPr/>
        </p:nvSpPr>
        <p:spPr>
          <a:xfrm>
            <a:off x="8371895" y="380155"/>
            <a:ext cx="772200" cy="271200"/>
          </a:xfrm>
          <a:prstGeom prst="rect">
            <a:avLst/>
          </a:prstGeom>
          <a:solidFill>
            <a:srgbClr val="FF802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8022"/>
              </a:solidFill>
              <a:latin typeface="Arial"/>
              <a:ea typeface="Arial"/>
              <a:cs typeface="Arial"/>
              <a:sym typeface="Arial"/>
            </a:endParaRPr>
          </a:p>
        </p:txBody>
      </p:sp>
      <p:sp>
        <p:nvSpPr>
          <p:cNvPr id="151" name="Google Shape;151;g14cb79b9a77_0_475"/>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
        <p:nvSpPr>
          <p:cNvPr id="152" name="Google Shape;152;g14cb79b9a77_0_475"/>
          <p:cNvSpPr txBox="1"/>
          <p:nvPr>
            <p:ph idx="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pullout 1">
  <p:cSld name="TITLE_ONLY_1">
    <p:bg>
      <p:bgPr>
        <a:solidFill>
          <a:srgbClr val="0543B3"/>
        </a:solidFill>
      </p:bgPr>
    </p:bg>
    <p:spTree>
      <p:nvGrpSpPr>
        <p:cNvPr id="153" name="Shape 153"/>
        <p:cNvGrpSpPr/>
        <p:nvPr/>
      </p:nvGrpSpPr>
      <p:grpSpPr>
        <a:xfrm>
          <a:off x="0" y="0"/>
          <a:ext cx="0" cy="0"/>
          <a:chOff x="0" y="0"/>
          <a:chExt cx="0" cy="0"/>
        </a:xfrm>
      </p:grpSpPr>
      <p:pic>
        <p:nvPicPr>
          <p:cNvPr id="154" name="Google Shape;154;g14cb79b9a77_0_485"/>
          <p:cNvPicPr preferRelativeResize="0"/>
          <p:nvPr/>
        </p:nvPicPr>
        <p:blipFill rotWithShape="1">
          <a:blip r:embed="rId2">
            <a:alphaModFix/>
          </a:blip>
          <a:srcRect b="-8416" l="-5676" r="-7636" t="-10644"/>
          <a:stretch/>
        </p:blipFill>
        <p:spPr>
          <a:xfrm>
            <a:off x="8069450" y="4311925"/>
            <a:ext cx="835000" cy="650200"/>
          </a:xfrm>
          <a:prstGeom prst="rect">
            <a:avLst/>
          </a:prstGeom>
          <a:noFill/>
          <a:ln>
            <a:noFill/>
          </a:ln>
        </p:spPr>
      </p:pic>
      <p:sp>
        <p:nvSpPr>
          <p:cNvPr id="155" name="Google Shape;155;g14cb79b9a77_0_485"/>
          <p:cNvSpPr/>
          <p:nvPr/>
        </p:nvSpPr>
        <p:spPr>
          <a:xfrm>
            <a:off x="8371895" y="380155"/>
            <a:ext cx="772200" cy="271200"/>
          </a:xfrm>
          <a:prstGeom prst="rect">
            <a:avLst/>
          </a:prstGeom>
          <a:solidFill>
            <a:srgbClr val="FF802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8022"/>
              </a:solidFill>
              <a:latin typeface="Arial"/>
              <a:ea typeface="Arial"/>
              <a:cs typeface="Arial"/>
              <a:sym typeface="Arial"/>
            </a:endParaRPr>
          </a:p>
        </p:txBody>
      </p:sp>
      <p:sp>
        <p:nvSpPr>
          <p:cNvPr id="156" name="Google Shape;156;g14cb79b9a77_0_485"/>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slide" type="twoColTx">
  <p:cSld name="TITLE_AND_TWO_COLUMNS">
    <p:spTree>
      <p:nvGrpSpPr>
        <p:cNvPr id="157" name="Shape 157"/>
        <p:cNvGrpSpPr/>
        <p:nvPr/>
      </p:nvGrpSpPr>
      <p:grpSpPr>
        <a:xfrm>
          <a:off x="0" y="0"/>
          <a:ext cx="0" cy="0"/>
          <a:chOff x="0" y="0"/>
          <a:chExt cx="0" cy="0"/>
        </a:xfrm>
      </p:grpSpPr>
      <p:sp>
        <p:nvSpPr>
          <p:cNvPr id="158" name="Google Shape;158;g14cb79b9a77_0_489"/>
          <p:cNvSpPr/>
          <p:nvPr/>
        </p:nvSpPr>
        <p:spPr>
          <a:xfrm>
            <a:off x="0" y="0"/>
            <a:ext cx="9144000" cy="1015500"/>
          </a:xfrm>
          <a:prstGeom prst="rect">
            <a:avLst/>
          </a:prstGeom>
          <a:solidFill>
            <a:srgbClr val="262A3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59" name="Google Shape;159;g14cb79b9a77_0_489"/>
          <p:cNvPicPr preferRelativeResize="0"/>
          <p:nvPr/>
        </p:nvPicPr>
        <p:blipFill rotWithShape="1">
          <a:blip r:embed="rId2">
            <a:alphaModFix/>
          </a:blip>
          <a:srcRect b="-9684" l="-7535" r="-5779" t="-8128"/>
          <a:stretch/>
        </p:blipFill>
        <p:spPr>
          <a:xfrm>
            <a:off x="8055750" y="4325600"/>
            <a:ext cx="835000" cy="643375"/>
          </a:xfrm>
          <a:prstGeom prst="rect">
            <a:avLst/>
          </a:prstGeom>
          <a:noFill/>
          <a:ln>
            <a:noFill/>
          </a:ln>
        </p:spPr>
      </p:pic>
      <p:sp>
        <p:nvSpPr>
          <p:cNvPr id="160" name="Google Shape;160;g14cb79b9a77_0_489"/>
          <p:cNvSpPr/>
          <p:nvPr/>
        </p:nvSpPr>
        <p:spPr>
          <a:xfrm>
            <a:off x="8371895" y="380155"/>
            <a:ext cx="772200" cy="271200"/>
          </a:xfrm>
          <a:prstGeom prst="rect">
            <a:avLst/>
          </a:prstGeom>
          <a:solidFill>
            <a:srgbClr val="FF802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8022"/>
              </a:solidFill>
              <a:latin typeface="Arial"/>
              <a:ea typeface="Arial"/>
              <a:cs typeface="Arial"/>
              <a:sym typeface="Arial"/>
            </a:endParaRPr>
          </a:p>
        </p:txBody>
      </p:sp>
      <p:sp>
        <p:nvSpPr>
          <p:cNvPr id="161" name="Google Shape;161;g14cb79b9a77_0_489"/>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2 1">
  <p:cSld name="Divider slide 2">
    <p:spTree>
      <p:nvGrpSpPr>
        <p:cNvPr id="162" name="Shape 162"/>
        <p:cNvGrpSpPr/>
        <p:nvPr/>
      </p:nvGrpSpPr>
      <p:grpSpPr>
        <a:xfrm>
          <a:off x="0" y="0"/>
          <a:ext cx="0" cy="0"/>
          <a:chOff x="0" y="0"/>
          <a:chExt cx="0" cy="0"/>
        </a:xfrm>
      </p:grpSpPr>
      <p:sp>
        <p:nvSpPr>
          <p:cNvPr id="163" name="Google Shape;163;g14cb79b9a77_0_494"/>
          <p:cNvSpPr txBox="1"/>
          <p:nvPr>
            <p:ph idx="12" type="sldNum"/>
          </p:nvPr>
        </p:nvSpPr>
        <p:spPr>
          <a:xfrm>
            <a:off x="8372475" y="403225"/>
            <a:ext cx="473100" cy="2253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262A33"/>
              </a:buClr>
              <a:buSzPts val="1200"/>
              <a:buFont typeface="Lato"/>
              <a:buNone/>
              <a:defRPr b="1" i="0" sz="1200" u="none" cap="none" strike="noStrike">
                <a:solidFill>
                  <a:srgbClr val="262A33"/>
                </a:solidFill>
                <a:latin typeface="Lato"/>
                <a:ea typeface="Lato"/>
                <a:cs typeface="Lato"/>
                <a:sym typeface="Lato"/>
              </a:defRPr>
            </a:lvl1pPr>
            <a:lvl2pPr indent="0" lvl="1" marL="0" marR="0" algn="ctr">
              <a:lnSpc>
                <a:spcPct val="100000"/>
              </a:lnSpc>
              <a:spcBef>
                <a:spcPts val="0"/>
              </a:spcBef>
              <a:spcAft>
                <a:spcPts val="0"/>
              </a:spcAft>
              <a:buClr>
                <a:srgbClr val="262A33"/>
              </a:buClr>
              <a:buSzPts val="1200"/>
              <a:buFont typeface="Lato"/>
              <a:buNone/>
              <a:defRPr b="1" i="0" sz="1200" u="none" cap="none" strike="noStrike">
                <a:solidFill>
                  <a:srgbClr val="262A33"/>
                </a:solidFill>
                <a:latin typeface="Lato"/>
                <a:ea typeface="Lato"/>
                <a:cs typeface="Lato"/>
                <a:sym typeface="Lato"/>
              </a:defRPr>
            </a:lvl2pPr>
            <a:lvl3pPr indent="0" lvl="2" marL="0" marR="0" algn="ctr">
              <a:lnSpc>
                <a:spcPct val="100000"/>
              </a:lnSpc>
              <a:spcBef>
                <a:spcPts val="0"/>
              </a:spcBef>
              <a:spcAft>
                <a:spcPts val="0"/>
              </a:spcAft>
              <a:buClr>
                <a:srgbClr val="262A33"/>
              </a:buClr>
              <a:buSzPts val="1200"/>
              <a:buFont typeface="Lato"/>
              <a:buNone/>
              <a:defRPr b="1" i="0" sz="1200" u="none" cap="none" strike="noStrike">
                <a:solidFill>
                  <a:srgbClr val="262A33"/>
                </a:solidFill>
                <a:latin typeface="Lato"/>
                <a:ea typeface="Lato"/>
                <a:cs typeface="Lato"/>
                <a:sym typeface="Lato"/>
              </a:defRPr>
            </a:lvl3pPr>
            <a:lvl4pPr indent="0" lvl="3" marL="0" marR="0" algn="ctr">
              <a:lnSpc>
                <a:spcPct val="100000"/>
              </a:lnSpc>
              <a:spcBef>
                <a:spcPts val="0"/>
              </a:spcBef>
              <a:spcAft>
                <a:spcPts val="0"/>
              </a:spcAft>
              <a:buClr>
                <a:srgbClr val="262A33"/>
              </a:buClr>
              <a:buSzPts val="1200"/>
              <a:buFont typeface="Lato"/>
              <a:buNone/>
              <a:defRPr b="1" i="0" sz="1200" u="none" cap="none" strike="noStrike">
                <a:solidFill>
                  <a:srgbClr val="262A33"/>
                </a:solidFill>
                <a:latin typeface="Lato"/>
                <a:ea typeface="Lato"/>
                <a:cs typeface="Lato"/>
                <a:sym typeface="Lato"/>
              </a:defRPr>
            </a:lvl4pPr>
            <a:lvl5pPr indent="0" lvl="4" marL="0" marR="0" algn="ctr">
              <a:lnSpc>
                <a:spcPct val="100000"/>
              </a:lnSpc>
              <a:spcBef>
                <a:spcPts val="0"/>
              </a:spcBef>
              <a:spcAft>
                <a:spcPts val="0"/>
              </a:spcAft>
              <a:buClr>
                <a:srgbClr val="262A33"/>
              </a:buClr>
              <a:buSzPts val="1200"/>
              <a:buFont typeface="Lato"/>
              <a:buNone/>
              <a:defRPr b="1" i="0" sz="1200" u="none" cap="none" strike="noStrike">
                <a:solidFill>
                  <a:srgbClr val="262A33"/>
                </a:solidFill>
                <a:latin typeface="Lato"/>
                <a:ea typeface="Lato"/>
                <a:cs typeface="Lato"/>
                <a:sym typeface="Lato"/>
              </a:defRPr>
            </a:lvl5pPr>
            <a:lvl6pPr indent="0" lvl="5" marL="0" marR="0" algn="ctr">
              <a:lnSpc>
                <a:spcPct val="100000"/>
              </a:lnSpc>
              <a:spcBef>
                <a:spcPts val="0"/>
              </a:spcBef>
              <a:spcAft>
                <a:spcPts val="0"/>
              </a:spcAft>
              <a:buClr>
                <a:srgbClr val="262A33"/>
              </a:buClr>
              <a:buSzPts val="1200"/>
              <a:buFont typeface="Lato"/>
              <a:buNone/>
              <a:defRPr b="1" i="0" sz="1200" u="none" cap="none" strike="noStrike">
                <a:solidFill>
                  <a:srgbClr val="262A33"/>
                </a:solidFill>
                <a:latin typeface="Lato"/>
                <a:ea typeface="Lato"/>
                <a:cs typeface="Lato"/>
                <a:sym typeface="Lato"/>
              </a:defRPr>
            </a:lvl6pPr>
            <a:lvl7pPr indent="0" lvl="6" marL="0" marR="0" algn="ctr">
              <a:lnSpc>
                <a:spcPct val="100000"/>
              </a:lnSpc>
              <a:spcBef>
                <a:spcPts val="0"/>
              </a:spcBef>
              <a:spcAft>
                <a:spcPts val="0"/>
              </a:spcAft>
              <a:buClr>
                <a:srgbClr val="262A33"/>
              </a:buClr>
              <a:buSzPts val="1200"/>
              <a:buFont typeface="Lato"/>
              <a:buNone/>
              <a:defRPr b="1" i="0" sz="1200" u="none" cap="none" strike="noStrike">
                <a:solidFill>
                  <a:srgbClr val="262A33"/>
                </a:solidFill>
                <a:latin typeface="Lato"/>
                <a:ea typeface="Lato"/>
                <a:cs typeface="Lato"/>
                <a:sym typeface="Lato"/>
              </a:defRPr>
            </a:lvl7pPr>
            <a:lvl8pPr indent="0" lvl="7" marL="0" marR="0" algn="ctr">
              <a:lnSpc>
                <a:spcPct val="100000"/>
              </a:lnSpc>
              <a:spcBef>
                <a:spcPts val="0"/>
              </a:spcBef>
              <a:spcAft>
                <a:spcPts val="0"/>
              </a:spcAft>
              <a:buClr>
                <a:srgbClr val="262A33"/>
              </a:buClr>
              <a:buSzPts val="1200"/>
              <a:buFont typeface="Lato"/>
              <a:buNone/>
              <a:defRPr b="1" i="0" sz="1200" u="none" cap="none" strike="noStrike">
                <a:solidFill>
                  <a:srgbClr val="262A33"/>
                </a:solidFill>
                <a:latin typeface="Lato"/>
                <a:ea typeface="Lato"/>
                <a:cs typeface="Lato"/>
                <a:sym typeface="Lato"/>
              </a:defRPr>
            </a:lvl8pPr>
            <a:lvl9pPr indent="0" lvl="8" marL="0" marR="0" algn="ctr">
              <a:lnSpc>
                <a:spcPct val="100000"/>
              </a:lnSpc>
              <a:spcBef>
                <a:spcPts val="0"/>
              </a:spcBef>
              <a:spcAft>
                <a:spcPts val="0"/>
              </a:spcAft>
              <a:buClr>
                <a:srgbClr val="262A33"/>
              </a:buClr>
              <a:buSzPts val="1200"/>
              <a:buFont typeface="Lato"/>
              <a:buNone/>
              <a:defRPr b="1" i="0" sz="1200" u="none" cap="none" strike="noStrike">
                <a:solidFill>
                  <a:srgbClr val="262A33"/>
                </a:solidFill>
                <a:latin typeface="Lato"/>
                <a:ea typeface="Lato"/>
                <a:cs typeface="Lato"/>
                <a:sym typeface="Lato"/>
              </a:defRPr>
            </a:lvl9pPr>
          </a:lstStyle>
          <a:p>
            <a:pPr indent="0" lvl="0" marL="0" rtl="0" algn="ctr">
              <a:spcBef>
                <a:spcPts val="0"/>
              </a:spcBef>
              <a:spcAft>
                <a:spcPts val="0"/>
              </a:spcAft>
              <a:buNone/>
            </a:pPr>
            <a:fld id="{00000000-1234-1234-1234-123412341234}" type="slidenum">
              <a:rPr lang="en-GB"/>
              <a:t>‹#›</a:t>
            </a:fld>
            <a:endParaRPr b="0" sz="1000">
              <a:solidFill>
                <a:schemeClr val="dk2"/>
              </a:solidFill>
              <a:latin typeface="Arial"/>
              <a:ea typeface="Arial"/>
              <a:cs typeface="Arial"/>
              <a:sym typeface="Arial"/>
            </a:endParaRPr>
          </a:p>
        </p:txBody>
      </p:sp>
      <p:sp>
        <p:nvSpPr>
          <p:cNvPr id="164" name="Google Shape;164;g14cb79b9a77_0_494"/>
          <p:cNvSpPr/>
          <p:nvPr/>
        </p:nvSpPr>
        <p:spPr>
          <a:xfrm>
            <a:off x="8371895" y="380155"/>
            <a:ext cx="772200" cy="271200"/>
          </a:xfrm>
          <a:prstGeom prst="rect">
            <a:avLst/>
          </a:prstGeom>
          <a:solidFill>
            <a:srgbClr val="FF802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8022"/>
              </a:solidFill>
              <a:latin typeface="Arial"/>
              <a:ea typeface="Arial"/>
              <a:cs typeface="Arial"/>
              <a:sym typeface="Aria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slide 1">
  <p:cSld name="TITLE_AND_TWO_COLUMNS_1">
    <p:spTree>
      <p:nvGrpSpPr>
        <p:cNvPr id="167" name="Shape 167"/>
        <p:cNvGrpSpPr/>
        <p:nvPr/>
      </p:nvGrpSpPr>
      <p:grpSpPr>
        <a:xfrm>
          <a:off x="0" y="0"/>
          <a:ext cx="0" cy="0"/>
          <a:chOff x="0" y="0"/>
          <a:chExt cx="0" cy="0"/>
        </a:xfrm>
      </p:grpSpPr>
      <p:sp>
        <p:nvSpPr>
          <p:cNvPr id="168" name="Google Shape;168;g25eb87009b4_0_5"/>
          <p:cNvSpPr/>
          <p:nvPr/>
        </p:nvSpPr>
        <p:spPr>
          <a:xfrm>
            <a:off x="0" y="0"/>
            <a:ext cx="9144000" cy="10155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69" name="Google Shape;169;g25eb87009b4_0_5"/>
          <p:cNvPicPr preferRelativeResize="0"/>
          <p:nvPr/>
        </p:nvPicPr>
        <p:blipFill rotWithShape="1">
          <a:blip r:embed="rId2">
            <a:alphaModFix/>
          </a:blip>
          <a:srcRect b="-9684" l="-7535" r="-5779" t="-8129"/>
          <a:stretch/>
        </p:blipFill>
        <p:spPr>
          <a:xfrm>
            <a:off x="8055750" y="4325600"/>
            <a:ext cx="835000" cy="643375"/>
          </a:xfrm>
          <a:prstGeom prst="rect">
            <a:avLst/>
          </a:prstGeom>
          <a:noFill/>
          <a:ln>
            <a:noFill/>
          </a:ln>
        </p:spPr>
      </p:pic>
      <p:sp>
        <p:nvSpPr>
          <p:cNvPr id="170" name="Google Shape;170;g25eb87009b4_0_5"/>
          <p:cNvSpPr/>
          <p:nvPr/>
        </p:nvSpPr>
        <p:spPr>
          <a:xfrm>
            <a:off x="8371895" y="380155"/>
            <a:ext cx="772200" cy="271200"/>
          </a:xfrm>
          <a:prstGeom prst="rect">
            <a:avLst/>
          </a:prstGeom>
          <a:solidFill>
            <a:srgbClr val="FF802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8022"/>
              </a:solidFill>
              <a:latin typeface="Arial"/>
              <a:ea typeface="Arial"/>
              <a:cs typeface="Arial"/>
              <a:sym typeface="Arial"/>
            </a:endParaRPr>
          </a:p>
        </p:txBody>
      </p:sp>
      <p:sp>
        <p:nvSpPr>
          <p:cNvPr id="171" name="Google Shape;171;g25eb87009b4_0_5"/>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slide" type="twoColTx">
  <p:cSld name="TITLE_AND_TWO_COLUMNS">
    <p:spTree>
      <p:nvGrpSpPr>
        <p:cNvPr id="172" name="Shape 172"/>
        <p:cNvGrpSpPr/>
        <p:nvPr/>
      </p:nvGrpSpPr>
      <p:grpSpPr>
        <a:xfrm>
          <a:off x="0" y="0"/>
          <a:ext cx="0" cy="0"/>
          <a:chOff x="0" y="0"/>
          <a:chExt cx="0" cy="0"/>
        </a:xfrm>
      </p:grpSpPr>
      <p:sp>
        <p:nvSpPr>
          <p:cNvPr id="173" name="Google Shape;173;g16c5c376a11_0_735"/>
          <p:cNvSpPr/>
          <p:nvPr/>
        </p:nvSpPr>
        <p:spPr>
          <a:xfrm>
            <a:off x="0" y="0"/>
            <a:ext cx="9144000" cy="1015500"/>
          </a:xfrm>
          <a:prstGeom prst="rect">
            <a:avLst/>
          </a:prstGeom>
          <a:solidFill>
            <a:srgbClr val="262A3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74" name="Google Shape;174;g16c5c376a11_0_735"/>
          <p:cNvPicPr preferRelativeResize="0"/>
          <p:nvPr/>
        </p:nvPicPr>
        <p:blipFill rotWithShape="1">
          <a:blip r:embed="rId2">
            <a:alphaModFix/>
          </a:blip>
          <a:srcRect b="0" l="0" r="0" t="0"/>
          <a:stretch/>
        </p:blipFill>
        <p:spPr>
          <a:xfrm>
            <a:off x="8050064" y="4271275"/>
            <a:ext cx="792833" cy="585405"/>
          </a:xfrm>
          <a:prstGeom prst="rect">
            <a:avLst/>
          </a:prstGeom>
          <a:noFill/>
          <a:ln>
            <a:noFill/>
          </a:ln>
        </p:spPr>
      </p:pic>
      <p:sp>
        <p:nvSpPr>
          <p:cNvPr id="175" name="Google Shape;175;g16c5c376a11_0_735"/>
          <p:cNvSpPr/>
          <p:nvPr/>
        </p:nvSpPr>
        <p:spPr>
          <a:xfrm>
            <a:off x="8371895" y="380155"/>
            <a:ext cx="772200" cy="2712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accent2"/>
              </a:solidFill>
              <a:latin typeface="Arial"/>
              <a:ea typeface="Arial"/>
              <a:cs typeface="Arial"/>
              <a:sym typeface="Arial"/>
            </a:endParaRPr>
          </a:p>
        </p:txBody>
      </p:sp>
      <p:sp>
        <p:nvSpPr>
          <p:cNvPr id="176" name="Google Shape;176;g16c5c376a11_0_735"/>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1pPr>
            <a:lvl2pPr indent="0" lvl="1"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2pPr>
            <a:lvl3pPr indent="0" lvl="2"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3pPr>
            <a:lvl4pPr indent="0" lvl="3"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4pPr>
            <a:lvl5pPr indent="0" lvl="4"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5pPr>
            <a:lvl6pPr indent="0" lvl="5"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6pPr>
            <a:lvl7pPr indent="0" lvl="6"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7pPr>
            <a:lvl8pPr indent="0" lvl="7"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8pPr>
            <a:lvl9pPr indent="0" lvl="8"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type="tx">
  <p:cSld name="TITLE_AND_BODY">
    <p:bg>
      <p:bgPr>
        <a:solidFill>
          <a:srgbClr val="262A33"/>
        </a:solidFill>
      </p:bgPr>
    </p:bg>
    <p:spTree>
      <p:nvGrpSpPr>
        <p:cNvPr id="177" name="Shape 177"/>
        <p:cNvGrpSpPr/>
        <p:nvPr/>
      </p:nvGrpSpPr>
      <p:grpSpPr>
        <a:xfrm>
          <a:off x="0" y="0"/>
          <a:ext cx="0" cy="0"/>
          <a:chOff x="0" y="0"/>
          <a:chExt cx="0" cy="0"/>
        </a:xfrm>
      </p:grpSpPr>
      <p:pic>
        <p:nvPicPr>
          <p:cNvPr id="178" name="Google Shape;178;g16c5c376a11_0_723"/>
          <p:cNvPicPr preferRelativeResize="0"/>
          <p:nvPr/>
        </p:nvPicPr>
        <p:blipFill rotWithShape="1">
          <a:blip r:embed="rId2">
            <a:alphaModFix/>
          </a:blip>
          <a:srcRect b="0" l="0" r="0" t="0"/>
          <a:stretch/>
        </p:blipFill>
        <p:spPr>
          <a:xfrm>
            <a:off x="8052064" y="4271278"/>
            <a:ext cx="793551" cy="585406"/>
          </a:xfrm>
          <a:prstGeom prst="rect">
            <a:avLst/>
          </a:prstGeom>
          <a:noFill/>
          <a:ln>
            <a:noFill/>
          </a:ln>
        </p:spPr>
      </p:pic>
      <p:sp>
        <p:nvSpPr>
          <p:cNvPr id="179" name="Google Shape;179;g16c5c376a11_0_723"/>
          <p:cNvSpPr/>
          <p:nvPr/>
        </p:nvSpPr>
        <p:spPr>
          <a:xfrm>
            <a:off x="8371895" y="380155"/>
            <a:ext cx="772200" cy="2712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accent2"/>
              </a:solidFill>
              <a:latin typeface="Arial"/>
              <a:ea typeface="Arial"/>
              <a:cs typeface="Arial"/>
              <a:sym typeface="Arial"/>
            </a:endParaRPr>
          </a:p>
        </p:txBody>
      </p:sp>
      <p:sp>
        <p:nvSpPr>
          <p:cNvPr id="180" name="Google Shape;180;g16c5c376a11_0_723"/>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1pPr>
            <a:lvl2pPr indent="0" lvl="1"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2pPr>
            <a:lvl3pPr indent="0" lvl="2"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3pPr>
            <a:lvl4pPr indent="0" lvl="3"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4pPr>
            <a:lvl5pPr indent="0" lvl="4"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5pPr>
            <a:lvl6pPr indent="0" lvl="5"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6pPr>
            <a:lvl7pPr indent="0" lvl="6"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7pPr>
            <a:lvl8pPr indent="0" lvl="7"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8pPr>
            <a:lvl9pPr indent="0" lvl="8"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type="title">
  <p:cSld name="TITLE">
    <p:bg>
      <p:bgPr>
        <a:solidFill>
          <a:srgbClr val="262A33"/>
        </a:solidFill>
      </p:bgPr>
    </p:bg>
    <p:spTree>
      <p:nvGrpSpPr>
        <p:cNvPr id="181" name="Shape 181"/>
        <p:cNvGrpSpPr/>
        <p:nvPr/>
      </p:nvGrpSpPr>
      <p:grpSpPr>
        <a:xfrm>
          <a:off x="0" y="0"/>
          <a:ext cx="0" cy="0"/>
          <a:chOff x="0" y="0"/>
          <a:chExt cx="0" cy="0"/>
        </a:xfrm>
      </p:grpSpPr>
      <p:pic>
        <p:nvPicPr>
          <p:cNvPr id="182" name="Google Shape;182;g16c5c376a11_0_720"/>
          <p:cNvPicPr preferRelativeResize="0"/>
          <p:nvPr/>
        </p:nvPicPr>
        <p:blipFill rotWithShape="1">
          <a:blip r:embed="rId2">
            <a:alphaModFix/>
          </a:blip>
          <a:srcRect b="-5224" l="-1905" r="-1091" t="-5235"/>
          <a:stretch/>
        </p:blipFill>
        <p:spPr>
          <a:xfrm>
            <a:off x="426625" y="222564"/>
            <a:ext cx="2516427" cy="696225"/>
          </a:xfrm>
          <a:prstGeom prst="rect">
            <a:avLst/>
          </a:prstGeom>
          <a:noFill/>
          <a:ln>
            <a:noFill/>
          </a:ln>
        </p:spPr>
      </p:pic>
      <p:pic>
        <p:nvPicPr>
          <p:cNvPr id="183" name="Google Shape;183;g16c5c376a11_0_720"/>
          <p:cNvPicPr preferRelativeResize="0"/>
          <p:nvPr/>
        </p:nvPicPr>
        <p:blipFill rotWithShape="1">
          <a:blip r:embed="rId3">
            <a:alphaModFix/>
          </a:blip>
          <a:srcRect b="-2272" l="-4222" r="-3757" t="-2439"/>
          <a:stretch/>
        </p:blipFill>
        <p:spPr>
          <a:xfrm rot="-5400000">
            <a:off x="7181808" y="3222276"/>
            <a:ext cx="2039601" cy="1978026"/>
          </a:xfrm>
          <a:prstGeom prst="rect">
            <a:avLst/>
          </a:prstGeom>
          <a:noFill/>
          <a:ln>
            <a:noFill/>
          </a:ln>
        </p:spPr>
      </p:pic>
    </p:spTree>
  </p:cSld>
  <p:clrMapOvr>
    <a:masterClrMapping/>
  </p:clrMapOvr>
  <p:extLst>
    <p:ext uri="{DCECCB84-F9BA-43D5-87BE-67443E8EF086}">
      <p15:sldGuideLst>
        <p15:guide id="1" pos="302">
          <p15:clr>
            <a:srgbClr val="FA7B17"/>
          </p15:clr>
        </p15:guide>
      </p15:sldGuideLst>
    </p:ext>
  </p:extLst>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pullout" type="titleOnly">
  <p:cSld name="TITLE_ONLY">
    <p:bg>
      <p:bgPr>
        <a:solidFill>
          <a:srgbClr val="262A33"/>
        </a:solidFill>
      </p:bgPr>
    </p:bg>
    <p:spTree>
      <p:nvGrpSpPr>
        <p:cNvPr id="184" name="Shape 184"/>
        <p:cNvGrpSpPr/>
        <p:nvPr/>
      </p:nvGrpSpPr>
      <p:grpSpPr>
        <a:xfrm>
          <a:off x="0" y="0"/>
          <a:ext cx="0" cy="0"/>
          <a:chOff x="0" y="0"/>
          <a:chExt cx="0" cy="0"/>
        </a:xfrm>
      </p:grpSpPr>
      <p:pic>
        <p:nvPicPr>
          <p:cNvPr id="185" name="Google Shape;185;g16c5c376a11_0_727"/>
          <p:cNvPicPr preferRelativeResize="0"/>
          <p:nvPr/>
        </p:nvPicPr>
        <p:blipFill rotWithShape="1">
          <a:blip r:embed="rId2">
            <a:alphaModFix/>
          </a:blip>
          <a:srcRect b="0" l="0" r="0" t="0"/>
          <a:stretch/>
        </p:blipFill>
        <p:spPr>
          <a:xfrm>
            <a:off x="8052064" y="4271278"/>
            <a:ext cx="793551" cy="585406"/>
          </a:xfrm>
          <a:prstGeom prst="rect">
            <a:avLst/>
          </a:prstGeom>
          <a:noFill/>
          <a:ln>
            <a:noFill/>
          </a:ln>
        </p:spPr>
      </p:pic>
      <p:sp>
        <p:nvSpPr>
          <p:cNvPr id="186" name="Google Shape;186;g16c5c376a11_0_727"/>
          <p:cNvSpPr/>
          <p:nvPr/>
        </p:nvSpPr>
        <p:spPr>
          <a:xfrm>
            <a:off x="8371895" y="380155"/>
            <a:ext cx="772200" cy="2712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accent2"/>
              </a:solidFill>
              <a:latin typeface="Arial"/>
              <a:ea typeface="Arial"/>
              <a:cs typeface="Arial"/>
              <a:sym typeface="Arial"/>
            </a:endParaRPr>
          </a:p>
        </p:txBody>
      </p:sp>
      <p:sp>
        <p:nvSpPr>
          <p:cNvPr id="187" name="Google Shape;187;g16c5c376a11_0_727"/>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1pPr>
            <a:lvl2pPr indent="0" lvl="1"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2pPr>
            <a:lvl3pPr indent="0" lvl="2"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3pPr>
            <a:lvl4pPr indent="0" lvl="3"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4pPr>
            <a:lvl5pPr indent="0" lvl="4"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5pPr>
            <a:lvl6pPr indent="0" lvl="5"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6pPr>
            <a:lvl7pPr indent="0" lvl="6"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7pPr>
            <a:lvl8pPr indent="0" lvl="7"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8pPr>
            <a:lvl9pPr indent="0" lvl="8"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slide" type="twoColTx">
  <p:cSld name="TITLE_AND_TWO_COLUMNS">
    <p:spTree>
      <p:nvGrpSpPr>
        <p:cNvPr id="18" name="Shape 18"/>
        <p:cNvGrpSpPr/>
        <p:nvPr/>
      </p:nvGrpSpPr>
      <p:grpSpPr>
        <a:xfrm>
          <a:off x="0" y="0"/>
          <a:ext cx="0" cy="0"/>
          <a:chOff x="0" y="0"/>
          <a:chExt cx="0" cy="0"/>
        </a:xfrm>
      </p:grpSpPr>
      <p:sp>
        <p:nvSpPr>
          <p:cNvPr id="19" name="Google Shape;19;p31"/>
          <p:cNvSpPr/>
          <p:nvPr/>
        </p:nvSpPr>
        <p:spPr>
          <a:xfrm>
            <a:off x="0" y="0"/>
            <a:ext cx="9144000" cy="1015500"/>
          </a:xfrm>
          <a:prstGeom prst="rect">
            <a:avLst/>
          </a:prstGeom>
          <a:solidFill>
            <a:srgbClr val="262A3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0" name="Google Shape;20;p31"/>
          <p:cNvPicPr preferRelativeResize="0"/>
          <p:nvPr/>
        </p:nvPicPr>
        <p:blipFill rotWithShape="1">
          <a:blip r:embed="rId2">
            <a:alphaModFix/>
          </a:blip>
          <a:srcRect b="0" l="0" r="0" t="0"/>
          <a:stretch/>
        </p:blipFill>
        <p:spPr>
          <a:xfrm>
            <a:off x="8050064" y="4271275"/>
            <a:ext cx="792833" cy="585406"/>
          </a:xfrm>
          <a:prstGeom prst="rect">
            <a:avLst/>
          </a:prstGeom>
          <a:noFill/>
          <a:ln>
            <a:noFill/>
          </a:ln>
        </p:spPr>
      </p:pic>
      <p:sp>
        <p:nvSpPr>
          <p:cNvPr id="21" name="Google Shape;21;p31"/>
          <p:cNvSpPr/>
          <p:nvPr/>
        </p:nvSpPr>
        <p:spPr>
          <a:xfrm>
            <a:off x="8371895" y="380155"/>
            <a:ext cx="772105" cy="27130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accent2"/>
              </a:solidFill>
              <a:latin typeface="Arial"/>
              <a:ea typeface="Arial"/>
              <a:cs typeface="Arial"/>
              <a:sym typeface="Arial"/>
            </a:endParaRPr>
          </a:p>
        </p:txBody>
      </p:sp>
      <p:sp>
        <p:nvSpPr>
          <p:cNvPr id="22" name="Google Shape;22;p31"/>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1pPr>
            <a:lvl2pPr indent="0" lvl="1"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2pPr>
            <a:lvl3pPr indent="0" lvl="2"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3pPr>
            <a:lvl4pPr indent="0" lvl="3"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4pPr>
            <a:lvl5pPr indent="0" lvl="4"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5pPr>
            <a:lvl6pPr indent="0" lvl="5"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6pPr>
            <a:lvl7pPr indent="0" lvl="6"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7pPr>
            <a:lvl8pPr indent="0" lvl="7"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8pPr>
            <a:lvl9pPr indent="0" lvl="8"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pullout 1">
  <p:cSld name="TITLE_ONLY_1">
    <p:bg>
      <p:bgPr>
        <a:solidFill>
          <a:srgbClr val="0543B3"/>
        </a:solidFill>
      </p:bgPr>
    </p:bg>
    <p:spTree>
      <p:nvGrpSpPr>
        <p:cNvPr id="188" name="Shape 188"/>
        <p:cNvGrpSpPr/>
        <p:nvPr/>
      </p:nvGrpSpPr>
      <p:grpSpPr>
        <a:xfrm>
          <a:off x="0" y="0"/>
          <a:ext cx="0" cy="0"/>
          <a:chOff x="0" y="0"/>
          <a:chExt cx="0" cy="0"/>
        </a:xfrm>
      </p:grpSpPr>
      <p:pic>
        <p:nvPicPr>
          <p:cNvPr id="189" name="Google Shape;189;g16c5c376a11_0_731"/>
          <p:cNvPicPr preferRelativeResize="0"/>
          <p:nvPr/>
        </p:nvPicPr>
        <p:blipFill rotWithShape="1">
          <a:blip r:embed="rId2">
            <a:alphaModFix/>
          </a:blip>
          <a:srcRect b="0" l="0" r="0" t="0"/>
          <a:stretch/>
        </p:blipFill>
        <p:spPr>
          <a:xfrm>
            <a:off x="8052064" y="4271278"/>
            <a:ext cx="793551" cy="585406"/>
          </a:xfrm>
          <a:prstGeom prst="rect">
            <a:avLst/>
          </a:prstGeom>
          <a:noFill/>
          <a:ln>
            <a:noFill/>
          </a:ln>
        </p:spPr>
      </p:pic>
      <p:sp>
        <p:nvSpPr>
          <p:cNvPr id="190" name="Google Shape;190;g16c5c376a11_0_731"/>
          <p:cNvSpPr/>
          <p:nvPr/>
        </p:nvSpPr>
        <p:spPr>
          <a:xfrm>
            <a:off x="8371895" y="380155"/>
            <a:ext cx="772200" cy="2712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accent2"/>
              </a:solidFill>
              <a:latin typeface="Arial"/>
              <a:ea typeface="Arial"/>
              <a:cs typeface="Arial"/>
              <a:sym typeface="Arial"/>
            </a:endParaRPr>
          </a:p>
        </p:txBody>
      </p:sp>
      <p:sp>
        <p:nvSpPr>
          <p:cNvPr id="191" name="Google Shape;191;g16c5c376a11_0_731"/>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1pPr>
            <a:lvl2pPr indent="0" lvl="1"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2pPr>
            <a:lvl3pPr indent="0" lvl="2"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3pPr>
            <a:lvl4pPr indent="0" lvl="3"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4pPr>
            <a:lvl5pPr indent="0" lvl="4"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5pPr>
            <a:lvl6pPr indent="0" lvl="5"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6pPr>
            <a:lvl7pPr indent="0" lvl="6"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7pPr>
            <a:lvl8pPr indent="0" lvl="7"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8pPr>
            <a:lvl9pPr indent="0" lvl="8"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2">
  <p:cSld name="TITLE_AND_BODY_1">
    <p:bg>
      <p:bgPr>
        <a:solidFill>
          <a:srgbClr val="0543B3"/>
        </a:solidFill>
      </p:bgPr>
    </p:bg>
    <p:spTree>
      <p:nvGrpSpPr>
        <p:cNvPr id="192" name="Shape 192"/>
        <p:cNvGrpSpPr/>
        <p:nvPr/>
      </p:nvGrpSpPr>
      <p:grpSpPr>
        <a:xfrm>
          <a:off x="0" y="0"/>
          <a:ext cx="0" cy="0"/>
          <a:chOff x="0" y="0"/>
          <a:chExt cx="0" cy="0"/>
        </a:xfrm>
      </p:grpSpPr>
      <p:pic>
        <p:nvPicPr>
          <p:cNvPr id="193" name="Google Shape;193;g16c5c376a11_0_740"/>
          <p:cNvPicPr preferRelativeResize="0"/>
          <p:nvPr/>
        </p:nvPicPr>
        <p:blipFill rotWithShape="1">
          <a:blip r:embed="rId2">
            <a:alphaModFix/>
          </a:blip>
          <a:srcRect b="0" l="0" r="0" t="0"/>
          <a:stretch/>
        </p:blipFill>
        <p:spPr>
          <a:xfrm>
            <a:off x="8052064" y="4271278"/>
            <a:ext cx="793551" cy="585406"/>
          </a:xfrm>
          <a:prstGeom prst="rect">
            <a:avLst/>
          </a:prstGeom>
          <a:noFill/>
          <a:ln>
            <a:noFill/>
          </a:ln>
        </p:spPr>
      </p:pic>
      <p:sp>
        <p:nvSpPr>
          <p:cNvPr id="194" name="Google Shape;194;g16c5c376a11_0_740"/>
          <p:cNvSpPr/>
          <p:nvPr/>
        </p:nvSpPr>
        <p:spPr>
          <a:xfrm>
            <a:off x="8371895" y="380155"/>
            <a:ext cx="772200" cy="2712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accent2"/>
              </a:solidFill>
              <a:latin typeface="Arial"/>
              <a:ea typeface="Arial"/>
              <a:cs typeface="Arial"/>
              <a:sym typeface="Arial"/>
            </a:endParaRPr>
          </a:p>
        </p:txBody>
      </p:sp>
      <p:sp>
        <p:nvSpPr>
          <p:cNvPr id="195" name="Google Shape;195;g16c5c376a11_0_740"/>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1pPr>
            <a:lvl2pPr indent="0" lvl="1"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2pPr>
            <a:lvl3pPr indent="0" lvl="2"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3pPr>
            <a:lvl4pPr indent="0" lvl="3"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4pPr>
            <a:lvl5pPr indent="0" lvl="4"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5pPr>
            <a:lvl6pPr indent="0" lvl="5"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6pPr>
            <a:lvl7pPr indent="0" lvl="6"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7pPr>
            <a:lvl8pPr indent="0" lvl="7"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8pPr>
            <a:lvl9pPr indent="0" lvl="8"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p:cSld name="1_Divider slide">
    <p:bg>
      <p:bgPr>
        <a:solidFill>
          <a:srgbClr val="262A33"/>
        </a:solidFill>
      </p:bgPr>
    </p:bg>
    <p:spTree>
      <p:nvGrpSpPr>
        <p:cNvPr id="196" name="Shape 196"/>
        <p:cNvGrpSpPr/>
        <p:nvPr/>
      </p:nvGrpSpPr>
      <p:grpSpPr>
        <a:xfrm>
          <a:off x="0" y="0"/>
          <a:ext cx="0" cy="0"/>
          <a:chOff x="0" y="0"/>
          <a:chExt cx="0" cy="0"/>
        </a:xfrm>
      </p:grpSpPr>
      <p:pic>
        <p:nvPicPr>
          <p:cNvPr id="197" name="Google Shape;197;g16c5c376a11_0_744"/>
          <p:cNvPicPr preferRelativeResize="0"/>
          <p:nvPr/>
        </p:nvPicPr>
        <p:blipFill rotWithShape="1">
          <a:blip r:embed="rId2">
            <a:alphaModFix/>
          </a:blip>
          <a:srcRect b="0" l="0" r="0" t="0"/>
          <a:stretch/>
        </p:blipFill>
        <p:spPr>
          <a:xfrm>
            <a:off x="8052064" y="4271278"/>
            <a:ext cx="793551" cy="585406"/>
          </a:xfrm>
          <a:prstGeom prst="rect">
            <a:avLst/>
          </a:prstGeom>
          <a:noFill/>
          <a:ln>
            <a:noFill/>
          </a:ln>
        </p:spPr>
      </p:pic>
      <p:sp>
        <p:nvSpPr>
          <p:cNvPr id="198" name="Google Shape;198;g16c5c376a11_0_744"/>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slide 5">
  <p:cSld name="TITLE_AND_TWO_COLUMNS_6">
    <p:spTree>
      <p:nvGrpSpPr>
        <p:cNvPr id="199" name="Shape 199"/>
        <p:cNvGrpSpPr/>
        <p:nvPr/>
      </p:nvGrpSpPr>
      <p:grpSpPr>
        <a:xfrm>
          <a:off x="0" y="0"/>
          <a:ext cx="0" cy="0"/>
          <a:chOff x="0" y="0"/>
          <a:chExt cx="0" cy="0"/>
        </a:xfrm>
      </p:grpSpPr>
      <p:sp>
        <p:nvSpPr>
          <p:cNvPr id="200" name="Google Shape;200;g16c5c376a11_0_747"/>
          <p:cNvSpPr/>
          <p:nvPr/>
        </p:nvSpPr>
        <p:spPr>
          <a:xfrm>
            <a:off x="0" y="0"/>
            <a:ext cx="9144000" cy="1015500"/>
          </a:xfrm>
          <a:prstGeom prst="rect">
            <a:avLst/>
          </a:prstGeom>
          <a:solidFill>
            <a:srgbClr val="262A3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01" name="Google Shape;201;g16c5c376a11_0_747"/>
          <p:cNvPicPr preferRelativeResize="0"/>
          <p:nvPr/>
        </p:nvPicPr>
        <p:blipFill rotWithShape="1">
          <a:blip r:embed="rId2">
            <a:alphaModFix/>
          </a:blip>
          <a:srcRect b="0" l="0" r="0" t="0"/>
          <a:stretch/>
        </p:blipFill>
        <p:spPr>
          <a:xfrm>
            <a:off x="8050064" y="4271275"/>
            <a:ext cx="792833" cy="585405"/>
          </a:xfrm>
          <a:prstGeom prst="rect">
            <a:avLst/>
          </a:prstGeom>
          <a:noFill/>
          <a:ln>
            <a:noFill/>
          </a:ln>
        </p:spPr>
      </p:pic>
      <p:sp>
        <p:nvSpPr>
          <p:cNvPr id="202" name="Google Shape;202;g16c5c376a11_0_747"/>
          <p:cNvSpPr/>
          <p:nvPr/>
        </p:nvSpPr>
        <p:spPr>
          <a:xfrm>
            <a:off x="8371895" y="380155"/>
            <a:ext cx="772200" cy="2712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accent2"/>
              </a:solidFill>
              <a:latin typeface="Arial"/>
              <a:ea typeface="Arial"/>
              <a:cs typeface="Arial"/>
              <a:sym typeface="Arial"/>
            </a:endParaRPr>
          </a:p>
        </p:txBody>
      </p:sp>
      <p:sp>
        <p:nvSpPr>
          <p:cNvPr id="203" name="Google Shape;203;g16c5c376a11_0_747"/>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1pPr>
            <a:lvl2pPr indent="0" lvl="1"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2pPr>
            <a:lvl3pPr indent="0" lvl="2"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3pPr>
            <a:lvl4pPr indent="0" lvl="3"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4pPr>
            <a:lvl5pPr indent="0" lvl="4"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5pPr>
            <a:lvl6pPr indent="0" lvl="5"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6pPr>
            <a:lvl7pPr indent="0" lvl="6"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7pPr>
            <a:lvl8pPr indent="0" lvl="7"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8pPr>
            <a:lvl9pPr indent="0" lvl="8"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pullout" type="titleOnly">
  <p:cSld name="TITLE_ONLY">
    <p:spTree>
      <p:nvGrpSpPr>
        <p:cNvPr id="206" name="Shape 206"/>
        <p:cNvGrpSpPr/>
        <p:nvPr/>
      </p:nvGrpSpPr>
      <p:grpSpPr>
        <a:xfrm>
          <a:off x="0" y="0"/>
          <a:ext cx="0" cy="0"/>
          <a:chOff x="0" y="0"/>
          <a:chExt cx="0" cy="0"/>
        </a:xfrm>
      </p:grpSpPr>
      <p:pic>
        <p:nvPicPr>
          <p:cNvPr id="207" name="Google Shape;207;g175a4b56ed1_1_241"/>
          <p:cNvPicPr preferRelativeResize="0"/>
          <p:nvPr/>
        </p:nvPicPr>
        <p:blipFill rotWithShape="1">
          <a:blip r:embed="rId2">
            <a:alphaModFix/>
          </a:blip>
          <a:srcRect b="0" l="0" r="0" t="0"/>
          <a:stretch/>
        </p:blipFill>
        <p:spPr>
          <a:xfrm>
            <a:off x="8052064" y="4271278"/>
            <a:ext cx="793551" cy="585406"/>
          </a:xfrm>
          <a:prstGeom prst="rect">
            <a:avLst/>
          </a:prstGeom>
          <a:noFill/>
          <a:ln>
            <a:noFill/>
          </a:ln>
        </p:spPr>
      </p:pic>
      <p:sp>
        <p:nvSpPr>
          <p:cNvPr id="208" name="Google Shape;208;g175a4b56ed1_1_241"/>
          <p:cNvSpPr/>
          <p:nvPr/>
        </p:nvSpPr>
        <p:spPr>
          <a:xfrm>
            <a:off x="8371895" y="380155"/>
            <a:ext cx="772200" cy="2712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accent2"/>
              </a:solidFill>
              <a:latin typeface="Arial"/>
              <a:ea typeface="Arial"/>
              <a:cs typeface="Arial"/>
              <a:sym typeface="Arial"/>
            </a:endParaRPr>
          </a:p>
        </p:txBody>
      </p:sp>
      <p:sp>
        <p:nvSpPr>
          <p:cNvPr id="209" name="Google Shape;209;g175a4b56ed1_1_241"/>
          <p:cNvSpPr txBox="1"/>
          <p:nvPr>
            <p:ph idx="12" type="sldNum"/>
          </p:nvPr>
        </p:nvSpPr>
        <p:spPr>
          <a:xfrm>
            <a:off x="8371895" y="403106"/>
            <a:ext cx="473700" cy="225300"/>
          </a:xfrm>
          <a:prstGeom prst="rect">
            <a:avLst/>
          </a:prstGeom>
          <a:noFill/>
          <a:ln>
            <a:noFill/>
          </a:ln>
        </p:spPr>
        <p:txBody>
          <a:bodyPr anchorCtr="0" anchor="ctr" bIns="91425" lIns="91425" spcFirstLastPara="1" rIns="91425" wrap="square" tIns="91425">
            <a:normAutofit/>
          </a:bodyPr>
          <a:lstStyle>
            <a:lvl1pPr indent="0" lvl="0" marL="0" marR="0" algn="ctr">
              <a:lnSpc>
                <a:spcPct val="100000"/>
              </a:lnSpc>
              <a:spcBef>
                <a:spcPts val="0"/>
              </a:spcBef>
              <a:spcAft>
                <a:spcPts val="0"/>
              </a:spcAft>
              <a:buClr>
                <a:srgbClr val="000000"/>
              </a:buClr>
              <a:buSzPts val="16000"/>
              <a:buFont typeface="Arial"/>
              <a:buNone/>
              <a:defRPr b="1" i="0" sz="1200" u="none" cap="none" strike="noStrike">
                <a:solidFill>
                  <a:schemeClr val="lt2"/>
                </a:solidFill>
                <a:latin typeface="Lato"/>
                <a:ea typeface="Lato"/>
                <a:cs typeface="Lato"/>
                <a:sym typeface="Lato"/>
              </a:defRPr>
            </a:lvl1pPr>
            <a:lvl2pPr indent="0" lvl="1" marL="0" marR="0" algn="ctr">
              <a:lnSpc>
                <a:spcPct val="100000"/>
              </a:lnSpc>
              <a:spcBef>
                <a:spcPts val="0"/>
              </a:spcBef>
              <a:spcAft>
                <a:spcPts val="0"/>
              </a:spcAft>
              <a:buClr>
                <a:srgbClr val="000000"/>
              </a:buClr>
              <a:buSzPts val="16000"/>
              <a:buFont typeface="Arial"/>
              <a:buNone/>
              <a:defRPr b="1" i="0" sz="1200" u="none" cap="none" strike="noStrike">
                <a:solidFill>
                  <a:schemeClr val="lt2"/>
                </a:solidFill>
                <a:latin typeface="Lato"/>
                <a:ea typeface="Lato"/>
                <a:cs typeface="Lato"/>
                <a:sym typeface="Lato"/>
              </a:defRPr>
            </a:lvl2pPr>
            <a:lvl3pPr indent="0" lvl="2" marL="0" marR="0" algn="ctr">
              <a:lnSpc>
                <a:spcPct val="100000"/>
              </a:lnSpc>
              <a:spcBef>
                <a:spcPts val="0"/>
              </a:spcBef>
              <a:spcAft>
                <a:spcPts val="0"/>
              </a:spcAft>
              <a:buClr>
                <a:srgbClr val="000000"/>
              </a:buClr>
              <a:buSzPts val="16000"/>
              <a:buFont typeface="Arial"/>
              <a:buNone/>
              <a:defRPr b="1" i="0" sz="1200" u="none" cap="none" strike="noStrike">
                <a:solidFill>
                  <a:schemeClr val="lt2"/>
                </a:solidFill>
                <a:latin typeface="Lato"/>
                <a:ea typeface="Lato"/>
                <a:cs typeface="Lato"/>
                <a:sym typeface="Lato"/>
              </a:defRPr>
            </a:lvl3pPr>
            <a:lvl4pPr indent="0" lvl="3" marL="0" marR="0" algn="ctr">
              <a:lnSpc>
                <a:spcPct val="100000"/>
              </a:lnSpc>
              <a:spcBef>
                <a:spcPts val="0"/>
              </a:spcBef>
              <a:spcAft>
                <a:spcPts val="0"/>
              </a:spcAft>
              <a:buClr>
                <a:srgbClr val="000000"/>
              </a:buClr>
              <a:buSzPts val="16000"/>
              <a:buFont typeface="Arial"/>
              <a:buNone/>
              <a:defRPr b="1" i="0" sz="1200" u="none" cap="none" strike="noStrike">
                <a:solidFill>
                  <a:schemeClr val="lt2"/>
                </a:solidFill>
                <a:latin typeface="Lato"/>
                <a:ea typeface="Lato"/>
                <a:cs typeface="Lato"/>
                <a:sym typeface="Lato"/>
              </a:defRPr>
            </a:lvl4pPr>
            <a:lvl5pPr indent="0" lvl="4" marL="0" marR="0" algn="ctr">
              <a:lnSpc>
                <a:spcPct val="100000"/>
              </a:lnSpc>
              <a:spcBef>
                <a:spcPts val="0"/>
              </a:spcBef>
              <a:spcAft>
                <a:spcPts val="0"/>
              </a:spcAft>
              <a:buClr>
                <a:srgbClr val="000000"/>
              </a:buClr>
              <a:buSzPts val="16000"/>
              <a:buFont typeface="Arial"/>
              <a:buNone/>
              <a:defRPr b="1" i="0" sz="1200" u="none" cap="none" strike="noStrike">
                <a:solidFill>
                  <a:schemeClr val="lt2"/>
                </a:solidFill>
                <a:latin typeface="Lato"/>
                <a:ea typeface="Lato"/>
                <a:cs typeface="Lato"/>
                <a:sym typeface="Lato"/>
              </a:defRPr>
            </a:lvl5pPr>
            <a:lvl6pPr indent="0" lvl="5" marL="0" marR="0" algn="ctr">
              <a:lnSpc>
                <a:spcPct val="100000"/>
              </a:lnSpc>
              <a:spcBef>
                <a:spcPts val="0"/>
              </a:spcBef>
              <a:spcAft>
                <a:spcPts val="0"/>
              </a:spcAft>
              <a:buClr>
                <a:srgbClr val="000000"/>
              </a:buClr>
              <a:buSzPts val="16000"/>
              <a:buFont typeface="Arial"/>
              <a:buNone/>
              <a:defRPr b="1" i="0" sz="1200" u="none" cap="none" strike="noStrike">
                <a:solidFill>
                  <a:schemeClr val="lt2"/>
                </a:solidFill>
                <a:latin typeface="Lato"/>
                <a:ea typeface="Lato"/>
                <a:cs typeface="Lato"/>
                <a:sym typeface="Lato"/>
              </a:defRPr>
            </a:lvl6pPr>
            <a:lvl7pPr indent="0" lvl="6" marL="0" marR="0" algn="ctr">
              <a:lnSpc>
                <a:spcPct val="100000"/>
              </a:lnSpc>
              <a:spcBef>
                <a:spcPts val="0"/>
              </a:spcBef>
              <a:spcAft>
                <a:spcPts val="0"/>
              </a:spcAft>
              <a:buClr>
                <a:srgbClr val="000000"/>
              </a:buClr>
              <a:buSzPts val="16000"/>
              <a:buFont typeface="Arial"/>
              <a:buNone/>
              <a:defRPr b="1" i="0" sz="1200" u="none" cap="none" strike="noStrike">
                <a:solidFill>
                  <a:schemeClr val="lt2"/>
                </a:solidFill>
                <a:latin typeface="Lato"/>
                <a:ea typeface="Lato"/>
                <a:cs typeface="Lato"/>
                <a:sym typeface="Lato"/>
              </a:defRPr>
            </a:lvl7pPr>
            <a:lvl8pPr indent="0" lvl="7" marL="0" marR="0" algn="ctr">
              <a:lnSpc>
                <a:spcPct val="100000"/>
              </a:lnSpc>
              <a:spcBef>
                <a:spcPts val="0"/>
              </a:spcBef>
              <a:spcAft>
                <a:spcPts val="0"/>
              </a:spcAft>
              <a:buClr>
                <a:srgbClr val="000000"/>
              </a:buClr>
              <a:buSzPts val="16000"/>
              <a:buFont typeface="Arial"/>
              <a:buNone/>
              <a:defRPr b="1" i="0" sz="1200" u="none" cap="none" strike="noStrike">
                <a:solidFill>
                  <a:schemeClr val="lt2"/>
                </a:solidFill>
                <a:latin typeface="Lato"/>
                <a:ea typeface="Lato"/>
                <a:cs typeface="Lato"/>
                <a:sym typeface="Lato"/>
              </a:defRPr>
            </a:lvl8pPr>
            <a:lvl9pPr indent="0" lvl="8" marL="0" marR="0" algn="ctr">
              <a:lnSpc>
                <a:spcPct val="100000"/>
              </a:lnSpc>
              <a:spcBef>
                <a:spcPts val="0"/>
              </a:spcBef>
              <a:spcAft>
                <a:spcPts val="0"/>
              </a:spcAft>
              <a:buClr>
                <a:srgbClr val="000000"/>
              </a:buClr>
              <a:buSzPts val="16000"/>
              <a:buFont typeface="Arial"/>
              <a:buNone/>
              <a:defRPr b="1" i="0" sz="1200" u="none" cap="none" strike="noStrike">
                <a:solidFill>
                  <a:schemeClr val="lt2"/>
                </a:solidFill>
                <a:latin typeface="Lato"/>
                <a:ea typeface="Lato"/>
                <a:cs typeface="Lato"/>
                <a:sym typeface="Lato"/>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type="title">
  <p:cSld name="TITLE">
    <p:spTree>
      <p:nvGrpSpPr>
        <p:cNvPr id="210" name="Shape 210"/>
        <p:cNvGrpSpPr/>
        <p:nvPr/>
      </p:nvGrpSpPr>
      <p:grpSpPr>
        <a:xfrm>
          <a:off x="0" y="0"/>
          <a:ext cx="0" cy="0"/>
          <a:chOff x="0" y="0"/>
          <a:chExt cx="0" cy="0"/>
        </a:xfrm>
      </p:grpSpPr>
      <p:pic>
        <p:nvPicPr>
          <p:cNvPr id="211" name="Google Shape;211;g175a4b56ed1_1_245"/>
          <p:cNvPicPr preferRelativeResize="0"/>
          <p:nvPr/>
        </p:nvPicPr>
        <p:blipFill rotWithShape="1">
          <a:blip r:embed="rId2">
            <a:alphaModFix/>
          </a:blip>
          <a:srcRect b="-5224" l="-1905" r="-1091" t="-5235"/>
          <a:stretch/>
        </p:blipFill>
        <p:spPr>
          <a:xfrm>
            <a:off x="426625" y="222564"/>
            <a:ext cx="2516427" cy="696225"/>
          </a:xfrm>
          <a:prstGeom prst="rect">
            <a:avLst/>
          </a:prstGeom>
          <a:noFill/>
          <a:ln>
            <a:noFill/>
          </a:ln>
        </p:spPr>
      </p:pic>
      <p:pic>
        <p:nvPicPr>
          <p:cNvPr id="212" name="Google Shape;212;g175a4b56ed1_1_245"/>
          <p:cNvPicPr preferRelativeResize="0"/>
          <p:nvPr/>
        </p:nvPicPr>
        <p:blipFill rotWithShape="1">
          <a:blip r:embed="rId3">
            <a:alphaModFix/>
          </a:blip>
          <a:srcRect b="-2272" l="-4222" r="-3757" t="-2439"/>
          <a:stretch/>
        </p:blipFill>
        <p:spPr>
          <a:xfrm rot="-5400000">
            <a:off x="7053065" y="3090187"/>
            <a:ext cx="2039601" cy="1978026"/>
          </a:xfrm>
          <a:prstGeom prst="rect">
            <a:avLst/>
          </a:prstGeom>
          <a:noFill/>
          <a:ln>
            <a:noFill/>
          </a:ln>
        </p:spPr>
      </p:pic>
    </p:spTree>
  </p:cSld>
  <p:clrMapOvr>
    <a:masterClrMapping/>
  </p:clrMapOvr>
  <p:extLst>
    <p:ext uri="{DCECCB84-F9BA-43D5-87BE-67443E8EF086}">
      <p15:sldGuideLst>
        <p15:guide id="1" pos="302">
          <p15:clr>
            <a:srgbClr val="FA7B17"/>
          </p15:clr>
        </p15:guide>
      </p15:sldGuideLst>
    </p:ext>
  </p:extLst>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type="tx">
  <p:cSld name="TITLE_AND_BODY">
    <p:spTree>
      <p:nvGrpSpPr>
        <p:cNvPr id="213" name="Shape 213"/>
        <p:cNvGrpSpPr/>
        <p:nvPr/>
      </p:nvGrpSpPr>
      <p:grpSpPr>
        <a:xfrm>
          <a:off x="0" y="0"/>
          <a:ext cx="0" cy="0"/>
          <a:chOff x="0" y="0"/>
          <a:chExt cx="0" cy="0"/>
        </a:xfrm>
      </p:grpSpPr>
      <p:pic>
        <p:nvPicPr>
          <p:cNvPr id="214" name="Google Shape;214;g175a4b56ed1_1_248"/>
          <p:cNvPicPr preferRelativeResize="0"/>
          <p:nvPr/>
        </p:nvPicPr>
        <p:blipFill rotWithShape="1">
          <a:blip r:embed="rId2">
            <a:alphaModFix/>
          </a:blip>
          <a:srcRect b="0" l="0" r="0" t="0"/>
          <a:stretch/>
        </p:blipFill>
        <p:spPr>
          <a:xfrm>
            <a:off x="8052064" y="4271278"/>
            <a:ext cx="793551" cy="585406"/>
          </a:xfrm>
          <a:prstGeom prst="rect">
            <a:avLst/>
          </a:prstGeom>
          <a:noFill/>
          <a:ln>
            <a:noFill/>
          </a:ln>
        </p:spPr>
      </p:pic>
      <p:sp>
        <p:nvSpPr>
          <p:cNvPr id="215" name="Google Shape;215;g175a4b56ed1_1_248"/>
          <p:cNvSpPr/>
          <p:nvPr/>
        </p:nvSpPr>
        <p:spPr>
          <a:xfrm>
            <a:off x="8371895" y="380155"/>
            <a:ext cx="772200" cy="2712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accent2"/>
              </a:solidFill>
              <a:latin typeface="Arial"/>
              <a:ea typeface="Arial"/>
              <a:cs typeface="Arial"/>
              <a:sym typeface="Arial"/>
            </a:endParaRPr>
          </a:p>
        </p:txBody>
      </p:sp>
      <p:sp>
        <p:nvSpPr>
          <p:cNvPr id="216" name="Google Shape;216;g175a4b56ed1_1_248"/>
          <p:cNvSpPr txBox="1"/>
          <p:nvPr>
            <p:ph idx="12" type="sldNum"/>
          </p:nvPr>
        </p:nvSpPr>
        <p:spPr>
          <a:xfrm>
            <a:off x="8371895" y="403106"/>
            <a:ext cx="473700" cy="225300"/>
          </a:xfrm>
          <a:prstGeom prst="rect">
            <a:avLst/>
          </a:prstGeom>
          <a:noFill/>
          <a:ln>
            <a:noFill/>
          </a:ln>
        </p:spPr>
        <p:txBody>
          <a:bodyPr anchorCtr="0" anchor="ctr" bIns="91425" lIns="91425" spcFirstLastPara="1" rIns="91425" wrap="square" tIns="91425">
            <a:normAutofit/>
          </a:bodyPr>
          <a:lstStyle>
            <a:lvl1pPr indent="0" lvl="0" marL="0" marR="0" algn="ctr">
              <a:lnSpc>
                <a:spcPct val="100000"/>
              </a:lnSpc>
              <a:spcBef>
                <a:spcPts val="0"/>
              </a:spcBef>
              <a:spcAft>
                <a:spcPts val="0"/>
              </a:spcAft>
              <a:buClr>
                <a:srgbClr val="000000"/>
              </a:buClr>
              <a:buSzPts val="16000"/>
              <a:buFont typeface="Arial"/>
              <a:buNone/>
              <a:defRPr b="1" i="0" sz="1200" u="none" cap="none" strike="noStrike">
                <a:solidFill>
                  <a:schemeClr val="lt2"/>
                </a:solidFill>
                <a:latin typeface="Lato"/>
                <a:ea typeface="Lato"/>
                <a:cs typeface="Lato"/>
                <a:sym typeface="Lato"/>
              </a:defRPr>
            </a:lvl1pPr>
            <a:lvl2pPr indent="0" lvl="1" marL="0" marR="0" algn="ctr">
              <a:lnSpc>
                <a:spcPct val="100000"/>
              </a:lnSpc>
              <a:spcBef>
                <a:spcPts val="0"/>
              </a:spcBef>
              <a:spcAft>
                <a:spcPts val="0"/>
              </a:spcAft>
              <a:buClr>
                <a:srgbClr val="000000"/>
              </a:buClr>
              <a:buSzPts val="16000"/>
              <a:buFont typeface="Arial"/>
              <a:buNone/>
              <a:defRPr b="1" i="0" sz="1200" u="none" cap="none" strike="noStrike">
                <a:solidFill>
                  <a:schemeClr val="lt2"/>
                </a:solidFill>
                <a:latin typeface="Lato"/>
                <a:ea typeface="Lato"/>
                <a:cs typeface="Lato"/>
                <a:sym typeface="Lato"/>
              </a:defRPr>
            </a:lvl2pPr>
            <a:lvl3pPr indent="0" lvl="2" marL="0" marR="0" algn="ctr">
              <a:lnSpc>
                <a:spcPct val="100000"/>
              </a:lnSpc>
              <a:spcBef>
                <a:spcPts val="0"/>
              </a:spcBef>
              <a:spcAft>
                <a:spcPts val="0"/>
              </a:spcAft>
              <a:buClr>
                <a:srgbClr val="000000"/>
              </a:buClr>
              <a:buSzPts val="16000"/>
              <a:buFont typeface="Arial"/>
              <a:buNone/>
              <a:defRPr b="1" i="0" sz="1200" u="none" cap="none" strike="noStrike">
                <a:solidFill>
                  <a:schemeClr val="lt2"/>
                </a:solidFill>
                <a:latin typeface="Lato"/>
                <a:ea typeface="Lato"/>
                <a:cs typeface="Lato"/>
                <a:sym typeface="Lato"/>
              </a:defRPr>
            </a:lvl3pPr>
            <a:lvl4pPr indent="0" lvl="3" marL="0" marR="0" algn="ctr">
              <a:lnSpc>
                <a:spcPct val="100000"/>
              </a:lnSpc>
              <a:spcBef>
                <a:spcPts val="0"/>
              </a:spcBef>
              <a:spcAft>
                <a:spcPts val="0"/>
              </a:spcAft>
              <a:buClr>
                <a:srgbClr val="000000"/>
              </a:buClr>
              <a:buSzPts val="16000"/>
              <a:buFont typeface="Arial"/>
              <a:buNone/>
              <a:defRPr b="1" i="0" sz="1200" u="none" cap="none" strike="noStrike">
                <a:solidFill>
                  <a:schemeClr val="lt2"/>
                </a:solidFill>
                <a:latin typeface="Lato"/>
                <a:ea typeface="Lato"/>
                <a:cs typeface="Lato"/>
                <a:sym typeface="Lato"/>
              </a:defRPr>
            </a:lvl4pPr>
            <a:lvl5pPr indent="0" lvl="4" marL="0" marR="0" algn="ctr">
              <a:lnSpc>
                <a:spcPct val="100000"/>
              </a:lnSpc>
              <a:spcBef>
                <a:spcPts val="0"/>
              </a:spcBef>
              <a:spcAft>
                <a:spcPts val="0"/>
              </a:spcAft>
              <a:buClr>
                <a:srgbClr val="000000"/>
              </a:buClr>
              <a:buSzPts val="16000"/>
              <a:buFont typeface="Arial"/>
              <a:buNone/>
              <a:defRPr b="1" i="0" sz="1200" u="none" cap="none" strike="noStrike">
                <a:solidFill>
                  <a:schemeClr val="lt2"/>
                </a:solidFill>
                <a:latin typeface="Lato"/>
                <a:ea typeface="Lato"/>
                <a:cs typeface="Lato"/>
                <a:sym typeface="Lato"/>
              </a:defRPr>
            </a:lvl5pPr>
            <a:lvl6pPr indent="0" lvl="5" marL="0" marR="0" algn="ctr">
              <a:lnSpc>
                <a:spcPct val="100000"/>
              </a:lnSpc>
              <a:spcBef>
                <a:spcPts val="0"/>
              </a:spcBef>
              <a:spcAft>
                <a:spcPts val="0"/>
              </a:spcAft>
              <a:buClr>
                <a:srgbClr val="000000"/>
              </a:buClr>
              <a:buSzPts val="16000"/>
              <a:buFont typeface="Arial"/>
              <a:buNone/>
              <a:defRPr b="1" i="0" sz="1200" u="none" cap="none" strike="noStrike">
                <a:solidFill>
                  <a:schemeClr val="lt2"/>
                </a:solidFill>
                <a:latin typeface="Lato"/>
                <a:ea typeface="Lato"/>
                <a:cs typeface="Lato"/>
                <a:sym typeface="Lato"/>
              </a:defRPr>
            </a:lvl6pPr>
            <a:lvl7pPr indent="0" lvl="6" marL="0" marR="0" algn="ctr">
              <a:lnSpc>
                <a:spcPct val="100000"/>
              </a:lnSpc>
              <a:spcBef>
                <a:spcPts val="0"/>
              </a:spcBef>
              <a:spcAft>
                <a:spcPts val="0"/>
              </a:spcAft>
              <a:buClr>
                <a:srgbClr val="000000"/>
              </a:buClr>
              <a:buSzPts val="16000"/>
              <a:buFont typeface="Arial"/>
              <a:buNone/>
              <a:defRPr b="1" i="0" sz="1200" u="none" cap="none" strike="noStrike">
                <a:solidFill>
                  <a:schemeClr val="lt2"/>
                </a:solidFill>
                <a:latin typeface="Lato"/>
                <a:ea typeface="Lato"/>
                <a:cs typeface="Lato"/>
                <a:sym typeface="Lato"/>
              </a:defRPr>
            </a:lvl7pPr>
            <a:lvl8pPr indent="0" lvl="7" marL="0" marR="0" algn="ctr">
              <a:lnSpc>
                <a:spcPct val="100000"/>
              </a:lnSpc>
              <a:spcBef>
                <a:spcPts val="0"/>
              </a:spcBef>
              <a:spcAft>
                <a:spcPts val="0"/>
              </a:spcAft>
              <a:buClr>
                <a:srgbClr val="000000"/>
              </a:buClr>
              <a:buSzPts val="16000"/>
              <a:buFont typeface="Arial"/>
              <a:buNone/>
              <a:defRPr b="1" i="0" sz="1200" u="none" cap="none" strike="noStrike">
                <a:solidFill>
                  <a:schemeClr val="lt2"/>
                </a:solidFill>
                <a:latin typeface="Lato"/>
                <a:ea typeface="Lato"/>
                <a:cs typeface="Lato"/>
                <a:sym typeface="Lato"/>
              </a:defRPr>
            </a:lvl8pPr>
            <a:lvl9pPr indent="0" lvl="8" marL="0" marR="0" algn="ctr">
              <a:lnSpc>
                <a:spcPct val="100000"/>
              </a:lnSpc>
              <a:spcBef>
                <a:spcPts val="0"/>
              </a:spcBef>
              <a:spcAft>
                <a:spcPts val="0"/>
              </a:spcAft>
              <a:buClr>
                <a:srgbClr val="000000"/>
              </a:buClr>
              <a:buSzPts val="16000"/>
              <a:buFont typeface="Arial"/>
              <a:buNone/>
              <a:defRPr b="1" i="0" sz="1200" u="none" cap="none" strike="noStrike">
                <a:solidFill>
                  <a:schemeClr val="lt2"/>
                </a:solidFill>
                <a:latin typeface="Lato"/>
                <a:ea typeface="Lato"/>
                <a:cs typeface="Lato"/>
                <a:sym typeface="Lato"/>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pullout 1">
  <p:cSld name="TITLE_ONLY_1">
    <p:spTree>
      <p:nvGrpSpPr>
        <p:cNvPr id="217" name="Shape 217"/>
        <p:cNvGrpSpPr/>
        <p:nvPr/>
      </p:nvGrpSpPr>
      <p:grpSpPr>
        <a:xfrm>
          <a:off x="0" y="0"/>
          <a:ext cx="0" cy="0"/>
          <a:chOff x="0" y="0"/>
          <a:chExt cx="0" cy="0"/>
        </a:xfrm>
      </p:grpSpPr>
      <p:pic>
        <p:nvPicPr>
          <p:cNvPr id="218" name="Google Shape;218;g175a4b56ed1_1_252"/>
          <p:cNvPicPr preferRelativeResize="0"/>
          <p:nvPr/>
        </p:nvPicPr>
        <p:blipFill rotWithShape="1">
          <a:blip r:embed="rId2">
            <a:alphaModFix/>
          </a:blip>
          <a:srcRect b="0" l="0" r="0" t="0"/>
          <a:stretch/>
        </p:blipFill>
        <p:spPr>
          <a:xfrm>
            <a:off x="8052064" y="4271278"/>
            <a:ext cx="793551" cy="585406"/>
          </a:xfrm>
          <a:prstGeom prst="rect">
            <a:avLst/>
          </a:prstGeom>
          <a:noFill/>
          <a:ln>
            <a:noFill/>
          </a:ln>
        </p:spPr>
      </p:pic>
      <p:sp>
        <p:nvSpPr>
          <p:cNvPr id="219" name="Google Shape;219;g175a4b56ed1_1_252"/>
          <p:cNvSpPr/>
          <p:nvPr/>
        </p:nvSpPr>
        <p:spPr>
          <a:xfrm>
            <a:off x="8371895" y="380155"/>
            <a:ext cx="772200" cy="2712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accent2"/>
              </a:solidFill>
              <a:latin typeface="Arial"/>
              <a:ea typeface="Arial"/>
              <a:cs typeface="Arial"/>
              <a:sym typeface="Arial"/>
            </a:endParaRPr>
          </a:p>
        </p:txBody>
      </p:sp>
      <p:sp>
        <p:nvSpPr>
          <p:cNvPr id="220" name="Google Shape;220;g175a4b56ed1_1_252"/>
          <p:cNvSpPr txBox="1"/>
          <p:nvPr>
            <p:ph idx="12" type="sldNum"/>
          </p:nvPr>
        </p:nvSpPr>
        <p:spPr>
          <a:xfrm>
            <a:off x="8371895" y="403106"/>
            <a:ext cx="473700" cy="225300"/>
          </a:xfrm>
          <a:prstGeom prst="rect">
            <a:avLst/>
          </a:prstGeom>
          <a:noFill/>
          <a:ln>
            <a:noFill/>
          </a:ln>
        </p:spPr>
        <p:txBody>
          <a:bodyPr anchorCtr="0" anchor="ctr" bIns="91425" lIns="91425" spcFirstLastPara="1" rIns="91425" wrap="square" tIns="91425">
            <a:normAutofit/>
          </a:bodyPr>
          <a:lstStyle>
            <a:lvl1pPr indent="0" lvl="0" marL="0" marR="0" algn="ctr">
              <a:lnSpc>
                <a:spcPct val="100000"/>
              </a:lnSpc>
              <a:spcBef>
                <a:spcPts val="0"/>
              </a:spcBef>
              <a:spcAft>
                <a:spcPts val="0"/>
              </a:spcAft>
              <a:buClr>
                <a:srgbClr val="000000"/>
              </a:buClr>
              <a:buSzPts val="16000"/>
              <a:buFont typeface="Arial"/>
              <a:buNone/>
              <a:defRPr b="1" i="0" sz="1200" u="none" cap="none" strike="noStrike">
                <a:solidFill>
                  <a:schemeClr val="lt2"/>
                </a:solidFill>
                <a:latin typeface="Lato"/>
                <a:ea typeface="Lato"/>
                <a:cs typeface="Lato"/>
                <a:sym typeface="Lato"/>
              </a:defRPr>
            </a:lvl1pPr>
            <a:lvl2pPr indent="0" lvl="1" marL="0" marR="0" algn="ctr">
              <a:lnSpc>
                <a:spcPct val="100000"/>
              </a:lnSpc>
              <a:spcBef>
                <a:spcPts val="0"/>
              </a:spcBef>
              <a:spcAft>
                <a:spcPts val="0"/>
              </a:spcAft>
              <a:buClr>
                <a:srgbClr val="000000"/>
              </a:buClr>
              <a:buSzPts val="16000"/>
              <a:buFont typeface="Arial"/>
              <a:buNone/>
              <a:defRPr b="1" i="0" sz="1200" u="none" cap="none" strike="noStrike">
                <a:solidFill>
                  <a:schemeClr val="lt2"/>
                </a:solidFill>
                <a:latin typeface="Lato"/>
                <a:ea typeface="Lato"/>
                <a:cs typeface="Lato"/>
                <a:sym typeface="Lato"/>
              </a:defRPr>
            </a:lvl2pPr>
            <a:lvl3pPr indent="0" lvl="2" marL="0" marR="0" algn="ctr">
              <a:lnSpc>
                <a:spcPct val="100000"/>
              </a:lnSpc>
              <a:spcBef>
                <a:spcPts val="0"/>
              </a:spcBef>
              <a:spcAft>
                <a:spcPts val="0"/>
              </a:spcAft>
              <a:buClr>
                <a:srgbClr val="000000"/>
              </a:buClr>
              <a:buSzPts val="16000"/>
              <a:buFont typeface="Arial"/>
              <a:buNone/>
              <a:defRPr b="1" i="0" sz="1200" u="none" cap="none" strike="noStrike">
                <a:solidFill>
                  <a:schemeClr val="lt2"/>
                </a:solidFill>
                <a:latin typeface="Lato"/>
                <a:ea typeface="Lato"/>
                <a:cs typeface="Lato"/>
                <a:sym typeface="Lato"/>
              </a:defRPr>
            </a:lvl3pPr>
            <a:lvl4pPr indent="0" lvl="3" marL="0" marR="0" algn="ctr">
              <a:lnSpc>
                <a:spcPct val="100000"/>
              </a:lnSpc>
              <a:spcBef>
                <a:spcPts val="0"/>
              </a:spcBef>
              <a:spcAft>
                <a:spcPts val="0"/>
              </a:spcAft>
              <a:buClr>
                <a:srgbClr val="000000"/>
              </a:buClr>
              <a:buSzPts val="16000"/>
              <a:buFont typeface="Arial"/>
              <a:buNone/>
              <a:defRPr b="1" i="0" sz="1200" u="none" cap="none" strike="noStrike">
                <a:solidFill>
                  <a:schemeClr val="lt2"/>
                </a:solidFill>
                <a:latin typeface="Lato"/>
                <a:ea typeface="Lato"/>
                <a:cs typeface="Lato"/>
                <a:sym typeface="Lato"/>
              </a:defRPr>
            </a:lvl4pPr>
            <a:lvl5pPr indent="0" lvl="4" marL="0" marR="0" algn="ctr">
              <a:lnSpc>
                <a:spcPct val="100000"/>
              </a:lnSpc>
              <a:spcBef>
                <a:spcPts val="0"/>
              </a:spcBef>
              <a:spcAft>
                <a:spcPts val="0"/>
              </a:spcAft>
              <a:buClr>
                <a:srgbClr val="000000"/>
              </a:buClr>
              <a:buSzPts val="16000"/>
              <a:buFont typeface="Arial"/>
              <a:buNone/>
              <a:defRPr b="1" i="0" sz="1200" u="none" cap="none" strike="noStrike">
                <a:solidFill>
                  <a:schemeClr val="lt2"/>
                </a:solidFill>
                <a:latin typeface="Lato"/>
                <a:ea typeface="Lato"/>
                <a:cs typeface="Lato"/>
                <a:sym typeface="Lato"/>
              </a:defRPr>
            </a:lvl5pPr>
            <a:lvl6pPr indent="0" lvl="5" marL="0" marR="0" algn="ctr">
              <a:lnSpc>
                <a:spcPct val="100000"/>
              </a:lnSpc>
              <a:spcBef>
                <a:spcPts val="0"/>
              </a:spcBef>
              <a:spcAft>
                <a:spcPts val="0"/>
              </a:spcAft>
              <a:buClr>
                <a:srgbClr val="000000"/>
              </a:buClr>
              <a:buSzPts val="16000"/>
              <a:buFont typeface="Arial"/>
              <a:buNone/>
              <a:defRPr b="1" i="0" sz="1200" u="none" cap="none" strike="noStrike">
                <a:solidFill>
                  <a:schemeClr val="lt2"/>
                </a:solidFill>
                <a:latin typeface="Lato"/>
                <a:ea typeface="Lato"/>
                <a:cs typeface="Lato"/>
                <a:sym typeface="Lato"/>
              </a:defRPr>
            </a:lvl6pPr>
            <a:lvl7pPr indent="0" lvl="6" marL="0" marR="0" algn="ctr">
              <a:lnSpc>
                <a:spcPct val="100000"/>
              </a:lnSpc>
              <a:spcBef>
                <a:spcPts val="0"/>
              </a:spcBef>
              <a:spcAft>
                <a:spcPts val="0"/>
              </a:spcAft>
              <a:buClr>
                <a:srgbClr val="000000"/>
              </a:buClr>
              <a:buSzPts val="16000"/>
              <a:buFont typeface="Arial"/>
              <a:buNone/>
              <a:defRPr b="1" i="0" sz="1200" u="none" cap="none" strike="noStrike">
                <a:solidFill>
                  <a:schemeClr val="lt2"/>
                </a:solidFill>
                <a:latin typeface="Lato"/>
                <a:ea typeface="Lato"/>
                <a:cs typeface="Lato"/>
                <a:sym typeface="Lato"/>
              </a:defRPr>
            </a:lvl7pPr>
            <a:lvl8pPr indent="0" lvl="7" marL="0" marR="0" algn="ctr">
              <a:lnSpc>
                <a:spcPct val="100000"/>
              </a:lnSpc>
              <a:spcBef>
                <a:spcPts val="0"/>
              </a:spcBef>
              <a:spcAft>
                <a:spcPts val="0"/>
              </a:spcAft>
              <a:buClr>
                <a:srgbClr val="000000"/>
              </a:buClr>
              <a:buSzPts val="16000"/>
              <a:buFont typeface="Arial"/>
              <a:buNone/>
              <a:defRPr b="1" i="0" sz="1200" u="none" cap="none" strike="noStrike">
                <a:solidFill>
                  <a:schemeClr val="lt2"/>
                </a:solidFill>
                <a:latin typeface="Lato"/>
                <a:ea typeface="Lato"/>
                <a:cs typeface="Lato"/>
                <a:sym typeface="Lato"/>
              </a:defRPr>
            </a:lvl8pPr>
            <a:lvl9pPr indent="0" lvl="8" marL="0" marR="0" algn="ctr">
              <a:lnSpc>
                <a:spcPct val="100000"/>
              </a:lnSpc>
              <a:spcBef>
                <a:spcPts val="0"/>
              </a:spcBef>
              <a:spcAft>
                <a:spcPts val="0"/>
              </a:spcAft>
              <a:buClr>
                <a:srgbClr val="000000"/>
              </a:buClr>
              <a:buSzPts val="16000"/>
              <a:buFont typeface="Arial"/>
              <a:buNone/>
              <a:defRPr b="1" i="0" sz="1200" u="none" cap="none" strike="noStrike">
                <a:solidFill>
                  <a:schemeClr val="lt2"/>
                </a:solidFill>
                <a:latin typeface="Lato"/>
                <a:ea typeface="Lato"/>
                <a:cs typeface="Lato"/>
                <a:sym typeface="Lato"/>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slide" type="twoColTx">
  <p:cSld name="TITLE_AND_TWO_COLUMNS">
    <p:spTree>
      <p:nvGrpSpPr>
        <p:cNvPr id="221" name="Shape 221"/>
        <p:cNvGrpSpPr/>
        <p:nvPr/>
      </p:nvGrpSpPr>
      <p:grpSpPr>
        <a:xfrm>
          <a:off x="0" y="0"/>
          <a:ext cx="0" cy="0"/>
          <a:chOff x="0" y="0"/>
          <a:chExt cx="0" cy="0"/>
        </a:xfrm>
      </p:grpSpPr>
      <p:sp>
        <p:nvSpPr>
          <p:cNvPr id="222" name="Google Shape;222;g175a4b56ed1_1_256"/>
          <p:cNvSpPr/>
          <p:nvPr/>
        </p:nvSpPr>
        <p:spPr>
          <a:xfrm>
            <a:off x="0" y="0"/>
            <a:ext cx="9144000" cy="1015500"/>
          </a:xfrm>
          <a:prstGeom prst="rect">
            <a:avLst/>
          </a:prstGeom>
          <a:solidFill>
            <a:srgbClr val="262A3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23" name="Google Shape;223;g175a4b56ed1_1_256"/>
          <p:cNvPicPr preferRelativeResize="0"/>
          <p:nvPr/>
        </p:nvPicPr>
        <p:blipFill rotWithShape="1">
          <a:blip r:embed="rId2">
            <a:alphaModFix/>
          </a:blip>
          <a:srcRect b="0" l="0" r="0" t="0"/>
          <a:stretch/>
        </p:blipFill>
        <p:spPr>
          <a:xfrm>
            <a:off x="8050064" y="4271275"/>
            <a:ext cx="792833" cy="585405"/>
          </a:xfrm>
          <a:prstGeom prst="rect">
            <a:avLst/>
          </a:prstGeom>
          <a:noFill/>
          <a:ln>
            <a:noFill/>
          </a:ln>
        </p:spPr>
      </p:pic>
      <p:sp>
        <p:nvSpPr>
          <p:cNvPr id="224" name="Google Shape;224;g175a4b56ed1_1_256"/>
          <p:cNvSpPr/>
          <p:nvPr/>
        </p:nvSpPr>
        <p:spPr>
          <a:xfrm>
            <a:off x="8371895" y="380155"/>
            <a:ext cx="772200" cy="2712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accent2"/>
              </a:solidFill>
              <a:latin typeface="Arial"/>
              <a:ea typeface="Arial"/>
              <a:cs typeface="Arial"/>
              <a:sym typeface="Arial"/>
            </a:endParaRPr>
          </a:p>
        </p:txBody>
      </p:sp>
      <p:sp>
        <p:nvSpPr>
          <p:cNvPr id="225" name="Google Shape;225;g175a4b56ed1_1_256"/>
          <p:cNvSpPr txBox="1"/>
          <p:nvPr>
            <p:ph idx="12" type="sldNum"/>
          </p:nvPr>
        </p:nvSpPr>
        <p:spPr>
          <a:xfrm>
            <a:off x="8371895" y="403106"/>
            <a:ext cx="473700" cy="225300"/>
          </a:xfrm>
          <a:prstGeom prst="rect">
            <a:avLst/>
          </a:prstGeom>
          <a:noFill/>
          <a:ln>
            <a:noFill/>
          </a:ln>
        </p:spPr>
        <p:txBody>
          <a:bodyPr anchorCtr="0" anchor="ctr" bIns="91425" lIns="91425" spcFirstLastPara="1" rIns="91425" wrap="square" tIns="91425">
            <a:normAutofit/>
          </a:bodyPr>
          <a:lstStyle>
            <a:lvl1pPr indent="0" lvl="0" marL="0" marR="0" algn="ctr">
              <a:lnSpc>
                <a:spcPct val="100000"/>
              </a:lnSpc>
              <a:spcBef>
                <a:spcPts val="0"/>
              </a:spcBef>
              <a:spcAft>
                <a:spcPts val="0"/>
              </a:spcAft>
              <a:buClr>
                <a:srgbClr val="000000"/>
              </a:buClr>
              <a:buSzPts val="16000"/>
              <a:buFont typeface="Arial"/>
              <a:buNone/>
              <a:defRPr b="1" i="0" sz="1200" u="none" cap="none" strike="noStrike">
                <a:solidFill>
                  <a:schemeClr val="lt2"/>
                </a:solidFill>
                <a:latin typeface="Lato"/>
                <a:ea typeface="Lato"/>
                <a:cs typeface="Lato"/>
                <a:sym typeface="Lato"/>
              </a:defRPr>
            </a:lvl1pPr>
            <a:lvl2pPr indent="0" lvl="1" marL="0" marR="0" algn="ctr">
              <a:lnSpc>
                <a:spcPct val="100000"/>
              </a:lnSpc>
              <a:spcBef>
                <a:spcPts val="0"/>
              </a:spcBef>
              <a:spcAft>
                <a:spcPts val="0"/>
              </a:spcAft>
              <a:buClr>
                <a:srgbClr val="000000"/>
              </a:buClr>
              <a:buSzPts val="16000"/>
              <a:buFont typeface="Arial"/>
              <a:buNone/>
              <a:defRPr b="1" i="0" sz="1200" u="none" cap="none" strike="noStrike">
                <a:solidFill>
                  <a:schemeClr val="lt2"/>
                </a:solidFill>
                <a:latin typeface="Lato"/>
                <a:ea typeface="Lato"/>
                <a:cs typeface="Lato"/>
                <a:sym typeface="Lato"/>
              </a:defRPr>
            </a:lvl2pPr>
            <a:lvl3pPr indent="0" lvl="2" marL="0" marR="0" algn="ctr">
              <a:lnSpc>
                <a:spcPct val="100000"/>
              </a:lnSpc>
              <a:spcBef>
                <a:spcPts val="0"/>
              </a:spcBef>
              <a:spcAft>
                <a:spcPts val="0"/>
              </a:spcAft>
              <a:buClr>
                <a:srgbClr val="000000"/>
              </a:buClr>
              <a:buSzPts val="16000"/>
              <a:buFont typeface="Arial"/>
              <a:buNone/>
              <a:defRPr b="1" i="0" sz="1200" u="none" cap="none" strike="noStrike">
                <a:solidFill>
                  <a:schemeClr val="lt2"/>
                </a:solidFill>
                <a:latin typeface="Lato"/>
                <a:ea typeface="Lato"/>
                <a:cs typeface="Lato"/>
                <a:sym typeface="Lato"/>
              </a:defRPr>
            </a:lvl3pPr>
            <a:lvl4pPr indent="0" lvl="3" marL="0" marR="0" algn="ctr">
              <a:lnSpc>
                <a:spcPct val="100000"/>
              </a:lnSpc>
              <a:spcBef>
                <a:spcPts val="0"/>
              </a:spcBef>
              <a:spcAft>
                <a:spcPts val="0"/>
              </a:spcAft>
              <a:buClr>
                <a:srgbClr val="000000"/>
              </a:buClr>
              <a:buSzPts val="16000"/>
              <a:buFont typeface="Arial"/>
              <a:buNone/>
              <a:defRPr b="1" i="0" sz="1200" u="none" cap="none" strike="noStrike">
                <a:solidFill>
                  <a:schemeClr val="lt2"/>
                </a:solidFill>
                <a:latin typeface="Lato"/>
                <a:ea typeface="Lato"/>
                <a:cs typeface="Lato"/>
                <a:sym typeface="Lato"/>
              </a:defRPr>
            </a:lvl4pPr>
            <a:lvl5pPr indent="0" lvl="4" marL="0" marR="0" algn="ctr">
              <a:lnSpc>
                <a:spcPct val="100000"/>
              </a:lnSpc>
              <a:spcBef>
                <a:spcPts val="0"/>
              </a:spcBef>
              <a:spcAft>
                <a:spcPts val="0"/>
              </a:spcAft>
              <a:buClr>
                <a:srgbClr val="000000"/>
              </a:buClr>
              <a:buSzPts val="16000"/>
              <a:buFont typeface="Arial"/>
              <a:buNone/>
              <a:defRPr b="1" i="0" sz="1200" u="none" cap="none" strike="noStrike">
                <a:solidFill>
                  <a:schemeClr val="lt2"/>
                </a:solidFill>
                <a:latin typeface="Lato"/>
                <a:ea typeface="Lato"/>
                <a:cs typeface="Lato"/>
                <a:sym typeface="Lato"/>
              </a:defRPr>
            </a:lvl5pPr>
            <a:lvl6pPr indent="0" lvl="5" marL="0" marR="0" algn="ctr">
              <a:lnSpc>
                <a:spcPct val="100000"/>
              </a:lnSpc>
              <a:spcBef>
                <a:spcPts val="0"/>
              </a:spcBef>
              <a:spcAft>
                <a:spcPts val="0"/>
              </a:spcAft>
              <a:buClr>
                <a:srgbClr val="000000"/>
              </a:buClr>
              <a:buSzPts val="16000"/>
              <a:buFont typeface="Arial"/>
              <a:buNone/>
              <a:defRPr b="1" i="0" sz="1200" u="none" cap="none" strike="noStrike">
                <a:solidFill>
                  <a:schemeClr val="lt2"/>
                </a:solidFill>
                <a:latin typeface="Lato"/>
                <a:ea typeface="Lato"/>
                <a:cs typeface="Lato"/>
                <a:sym typeface="Lato"/>
              </a:defRPr>
            </a:lvl6pPr>
            <a:lvl7pPr indent="0" lvl="6" marL="0" marR="0" algn="ctr">
              <a:lnSpc>
                <a:spcPct val="100000"/>
              </a:lnSpc>
              <a:spcBef>
                <a:spcPts val="0"/>
              </a:spcBef>
              <a:spcAft>
                <a:spcPts val="0"/>
              </a:spcAft>
              <a:buClr>
                <a:srgbClr val="000000"/>
              </a:buClr>
              <a:buSzPts val="16000"/>
              <a:buFont typeface="Arial"/>
              <a:buNone/>
              <a:defRPr b="1" i="0" sz="1200" u="none" cap="none" strike="noStrike">
                <a:solidFill>
                  <a:schemeClr val="lt2"/>
                </a:solidFill>
                <a:latin typeface="Lato"/>
                <a:ea typeface="Lato"/>
                <a:cs typeface="Lato"/>
                <a:sym typeface="Lato"/>
              </a:defRPr>
            </a:lvl7pPr>
            <a:lvl8pPr indent="0" lvl="7" marL="0" marR="0" algn="ctr">
              <a:lnSpc>
                <a:spcPct val="100000"/>
              </a:lnSpc>
              <a:spcBef>
                <a:spcPts val="0"/>
              </a:spcBef>
              <a:spcAft>
                <a:spcPts val="0"/>
              </a:spcAft>
              <a:buClr>
                <a:srgbClr val="000000"/>
              </a:buClr>
              <a:buSzPts val="16000"/>
              <a:buFont typeface="Arial"/>
              <a:buNone/>
              <a:defRPr b="1" i="0" sz="1200" u="none" cap="none" strike="noStrike">
                <a:solidFill>
                  <a:schemeClr val="lt2"/>
                </a:solidFill>
                <a:latin typeface="Lato"/>
                <a:ea typeface="Lato"/>
                <a:cs typeface="Lato"/>
                <a:sym typeface="Lato"/>
              </a:defRPr>
            </a:lvl8pPr>
            <a:lvl9pPr indent="0" lvl="8" marL="0" marR="0" algn="ctr">
              <a:lnSpc>
                <a:spcPct val="100000"/>
              </a:lnSpc>
              <a:spcBef>
                <a:spcPts val="0"/>
              </a:spcBef>
              <a:spcAft>
                <a:spcPts val="0"/>
              </a:spcAft>
              <a:buClr>
                <a:srgbClr val="000000"/>
              </a:buClr>
              <a:buSzPts val="16000"/>
              <a:buFont typeface="Arial"/>
              <a:buNone/>
              <a:defRPr b="1" i="0" sz="1200" u="none" cap="none" strike="noStrike">
                <a:solidFill>
                  <a:schemeClr val="lt2"/>
                </a:solidFill>
                <a:latin typeface="Lato"/>
                <a:ea typeface="Lato"/>
                <a:cs typeface="Lato"/>
                <a:sym typeface="Lato"/>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2">
  <p:cSld name="TITLE_AND_BODY_1">
    <p:spTree>
      <p:nvGrpSpPr>
        <p:cNvPr id="226" name="Shape 226"/>
        <p:cNvGrpSpPr/>
        <p:nvPr/>
      </p:nvGrpSpPr>
      <p:grpSpPr>
        <a:xfrm>
          <a:off x="0" y="0"/>
          <a:ext cx="0" cy="0"/>
          <a:chOff x="0" y="0"/>
          <a:chExt cx="0" cy="0"/>
        </a:xfrm>
      </p:grpSpPr>
      <p:pic>
        <p:nvPicPr>
          <p:cNvPr id="227" name="Google Shape;227;g175a4b56ed1_1_261"/>
          <p:cNvPicPr preferRelativeResize="0"/>
          <p:nvPr/>
        </p:nvPicPr>
        <p:blipFill rotWithShape="1">
          <a:blip r:embed="rId2">
            <a:alphaModFix/>
          </a:blip>
          <a:srcRect b="0" l="0" r="0" t="0"/>
          <a:stretch/>
        </p:blipFill>
        <p:spPr>
          <a:xfrm>
            <a:off x="8052064" y="4271278"/>
            <a:ext cx="793551" cy="585406"/>
          </a:xfrm>
          <a:prstGeom prst="rect">
            <a:avLst/>
          </a:prstGeom>
          <a:noFill/>
          <a:ln>
            <a:noFill/>
          </a:ln>
        </p:spPr>
      </p:pic>
      <p:sp>
        <p:nvSpPr>
          <p:cNvPr id="228" name="Google Shape;228;g175a4b56ed1_1_261"/>
          <p:cNvSpPr/>
          <p:nvPr/>
        </p:nvSpPr>
        <p:spPr>
          <a:xfrm>
            <a:off x="8371895" y="380155"/>
            <a:ext cx="772200" cy="2712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accent2"/>
              </a:solidFill>
              <a:latin typeface="Arial"/>
              <a:ea typeface="Arial"/>
              <a:cs typeface="Arial"/>
              <a:sym typeface="Arial"/>
            </a:endParaRPr>
          </a:p>
        </p:txBody>
      </p:sp>
      <p:sp>
        <p:nvSpPr>
          <p:cNvPr id="229" name="Google Shape;229;g175a4b56ed1_1_261"/>
          <p:cNvSpPr txBox="1"/>
          <p:nvPr>
            <p:ph idx="12" type="sldNum"/>
          </p:nvPr>
        </p:nvSpPr>
        <p:spPr>
          <a:xfrm>
            <a:off x="8371895" y="403106"/>
            <a:ext cx="473700" cy="225300"/>
          </a:xfrm>
          <a:prstGeom prst="rect">
            <a:avLst/>
          </a:prstGeom>
          <a:noFill/>
          <a:ln>
            <a:noFill/>
          </a:ln>
        </p:spPr>
        <p:txBody>
          <a:bodyPr anchorCtr="0" anchor="ctr" bIns="91425" lIns="91425" spcFirstLastPara="1" rIns="91425" wrap="square" tIns="91425">
            <a:normAutofit/>
          </a:bodyPr>
          <a:lstStyle>
            <a:lvl1pPr indent="0" lvl="0" marL="0" marR="0" algn="ctr">
              <a:lnSpc>
                <a:spcPct val="100000"/>
              </a:lnSpc>
              <a:spcBef>
                <a:spcPts val="0"/>
              </a:spcBef>
              <a:spcAft>
                <a:spcPts val="0"/>
              </a:spcAft>
              <a:buClr>
                <a:srgbClr val="000000"/>
              </a:buClr>
              <a:buSzPts val="16000"/>
              <a:buFont typeface="Arial"/>
              <a:buNone/>
              <a:defRPr b="1" i="0" sz="1200" u="none" cap="none" strike="noStrike">
                <a:solidFill>
                  <a:schemeClr val="lt2"/>
                </a:solidFill>
                <a:latin typeface="Lato"/>
                <a:ea typeface="Lato"/>
                <a:cs typeface="Lato"/>
                <a:sym typeface="Lato"/>
              </a:defRPr>
            </a:lvl1pPr>
            <a:lvl2pPr indent="0" lvl="1" marL="0" marR="0" algn="ctr">
              <a:lnSpc>
                <a:spcPct val="100000"/>
              </a:lnSpc>
              <a:spcBef>
                <a:spcPts val="0"/>
              </a:spcBef>
              <a:spcAft>
                <a:spcPts val="0"/>
              </a:spcAft>
              <a:buClr>
                <a:srgbClr val="000000"/>
              </a:buClr>
              <a:buSzPts val="16000"/>
              <a:buFont typeface="Arial"/>
              <a:buNone/>
              <a:defRPr b="1" i="0" sz="1200" u="none" cap="none" strike="noStrike">
                <a:solidFill>
                  <a:schemeClr val="lt2"/>
                </a:solidFill>
                <a:latin typeface="Lato"/>
                <a:ea typeface="Lato"/>
                <a:cs typeface="Lato"/>
                <a:sym typeface="Lato"/>
              </a:defRPr>
            </a:lvl2pPr>
            <a:lvl3pPr indent="0" lvl="2" marL="0" marR="0" algn="ctr">
              <a:lnSpc>
                <a:spcPct val="100000"/>
              </a:lnSpc>
              <a:spcBef>
                <a:spcPts val="0"/>
              </a:spcBef>
              <a:spcAft>
                <a:spcPts val="0"/>
              </a:spcAft>
              <a:buClr>
                <a:srgbClr val="000000"/>
              </a:buClr>
              <a:buSzPts val="16000"/>
              <a:buFont typeface="Arial"/>
              <a:buNone/>
              <a:defRPr b="1" i="0" sz="1200" u="none" cap="none" strike="noStrike">
                <a:solidFill>
                  <a:schemeClr val="lt2"/>
                </a:solidFill>
                <a:latin typeface="Lato"/>
                <a:ea typeface="Lato"/>
                <a:cs typeface="Lato"/>
                <a:sym typeface="Lato"/>
              </a:defRPr>
            </a:lvl3pPr>
            <a:lvl4pPr indent="0" lvl="3" marL="0" marR="0" algn="ctr">
              <a:lnSpc>
                <a:spcPct val="100000"/>
              </a:lnSpc>
              <a:spcBef>
                <a:spcPts val="0"/>
              </a:spcBef>
              <a:spcAft>
                <a:spcPts val="0"/>
              </a:spcAft>
              <a:buClr>
                <a:srgbClr val="000000"/>
              </a:buClr>
              <a:buSzPts val="16000"/>
              <a:buFont typeface="Arial"/>
              <a:buNone/>
              <a:defRPr b="1" i="0" sz="1200" u="none" cap="none" strike="noStrike">
                <a:solidFill>
                  <a:schemeClr val="lt2"/>
                </a:solidFill>
                <a:latin typeface="Lato"/>
                <a:ea typeface="Lato"/>
                <a:cs typeface="Lato"/>
                <a:sym typeface="Lato"/>
              </a:defRPr>
            </a:lvl4pPr>
            <a:lvl5pPr indent="0" lvl="4" marL="0" marR="0" algn="ctr">
              <a:lnSpc>
                <a:spcPct val="100000"/>
              </a:lnSpc>
              <a:spcBef>
                <a:spcPts val="0"/>
              </a:spcBef>
              <a:spcAft>
                <a:spcPts val="0"/>
              </a:spcAft>
              <a:buClr>
                <a:srgbClr val="000000"/>
              </a:buClr>
              <a:buSzPts val="16000"/>
              <a:buFont typeface="Arial"/>
              <a:buNone/>
              <a:defRPr b="1" i="0" sz="1200" u="none" cap="none" strike="noStrike">
                <a:solidFill>
                  <a:schemeClr val="lt2"/>
                </a:solidFill>
                <a:latin typeface="Lato"/>
                <a:ea typeface="Lato"/>
                <a:cs typeface="Lato"/>
                <a:sym typeface="Lato"/>
              </a:defRPr>
            </a:lvl5pPr>
            <a:lvl6pPr indent="0" lvl="5" marL="0" marR="0" algn="ctr">
              <a:lnSpc>
                <a:spcPct val="100000"/>
              </a:lnSpc>
              <a:spcBef>
                <a:spcPts val="0"/>
              </a:spcBef>
              <a:spcAft>
                <a:spcPts val="0"/>
              </a:spcAft>
              <a:buClr>
                <a:srgbClr val="000000"/>
              </a:buClr>
              <a:buSzPts val="16000"/>
              <a:buFont typeface="Arial"/>
              <a:buNone/>
              <a:defRPr b="1" i="0" sz="1200" u="none" cap="none" strike="noStrike">
                <a:solidFill>
                  <a:schemeClr val="lt2"/>
                </a:solidFill>
                <a:latin typeface="Lato"/>
                <a:ea typeface="Lato"/>
                <a:cs typeface="Lato"/>
                <a:sym typeface="Lato"/>
              </a:defRPr>
            </a:lvl6pPr>
            <a:lvl7pPr indent="0" lvl="6" marL="0" marR="0" algn="ctr">
              <a:lnSpc>
                <a:spcPct val="100000"/>
              </a:lnSpc>
              <a:spcBef>
                <a:spcPts val="0"/>
              </a:spcBef>
              <a:spcAft>
                <a:spcPts val="0"/>
              </a:spcAft>
              <a:buClr>
                <a:srgbClr val="000000"/>
              </a:buClr>
              <a:buSzPts val="16000"/>
              <a:buFont typeface="Arial"/>
              <a:buNone/>
              <a:defRPr b="1" i="0" sz="1200" u="none" cap="none" strike="noStrike">
                <a:solidFill>
                  <a:schemeClr val="lt2"/>
                </a:solidFill>
                <a:latin typeface="Lato"/>
                <a:ea typeface="Lato"/>
                <a:cs typeface="Lato"/>
                <a:sym typeface="Lato"/>
              </a:defRPr>
            </a:lvl7pPr>
            <a:lvl8pPr indent="0" lvl="7" marL="0" marR="0" algn="ctr">
              <a:lnSpc>
                <a:spcPct val="100000"/>
              </a:lnSpc>
              <a:spcBef>
                <a:spcPts val="0"/>
              </a:spcBef>
              <a:spcAft>
                <a:spcPts val="0"/>
              </a:spcAft>
              <a:buClr>
                <a:srgbClr val="000000"/>
              </a:buClr>
              <a:buSzPts val="16000"/>
              <a:buFont typeface="Arial"/>
              <a:buNone/>
              <a:defRPr b="1" i="0" sz="1200" u="none" cap="none" strike="noStrike">
                <a:solidFill>
                  <a:schemeClr val="lt2"/>
                </a:solidFill>
                <a:latin typeface="Lato"/>
                <a:ea typeface="Lato"/>
                <a:cs typeface="Lato"/>
                <a:sym typeface="Lato"/>
              </a:defRPr>
            </a:lvl8pPr>
            <a:lvl9pPr indent="0" lvl="8" marL="0" marR="0" algn="ctr">
              <a:lnSpc>
                <a:spcPct val="100000"/>
              </a:lnSpc>
              <a:spcBef>
                <a:spcPts val="0"/>
              </a:spcBef>
              <a:spcAft>
                <a:spcPts val="0"/>
              </a:spcAft>
              <a:buClr>
                <a:srgbClr val="000000"/>
              </a:buClr>
              <a:buSzPts val="16000"/>
              <a:buFont typeface="Arial"/>
              <a:buNone/>
              <a:defRPr b="1" i="0" sz="1200" u="none" cap="none" strike="noStrike">
                <a:solidFill>
                  <a:schemeClr val="lt2"/>
                </a:solidFill>
                <a:latin typeface="Lato"/>
                <a:ea typeface="Lato"/>
                <a:cs typeface="Lato"/>
                <a:sym typeface="Lato"/>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2">
  <p:cSld name="TITLE_AND_BODY_1">
    <p:bg>
      <p:bgPr>
        <a:solidFill>
          <a:srgbClr val="0543B3"/>
        </a:solidFill>
      </p:bgPr>
    </p:bg>
    <p:spTree>
      <p:nvGrpSpPr>
        <p:cNvPr id="23" name="Shape 23"/>
        <p:cNvGrpSpPr/>
        <p:nvPr/>
      </p:nvGrpSpPr>
      <p:grpSpPr>
        <a:xfrm>
          <a:off x="0" y="0"/>
          <a:ext cx="0" cy="0"/>
          <a:chOff x="0" y="0"/>
          <a:chExt cx="0" cy="0"/>
        </a:xfrm>
      </p:grpSpPr>
      <p:pic>
        <p:nvPicPr>
          <p:cNvPr id="24" name="Google Shape;24;p32"/>
          <p:cNvPicPr preferRelativeResize="0"/>
          <p:nvPr/>
        </p:nvPicPr>
        <p:blipFill rotWithShape="1">
          <a:blip r:embed="rId2">
            <a:alphaModFix/>
          </a:blip>
          <a:srcRect b="0" l="0" r="0" t="0"/>
          <a:stretch/>
        </p:blipFill>
        <p:spPr>
          <a:xfrm>
            <a:off x="8052064" y="4271278"/>
            <a:ext cx="793551" cy="585406"/>
          </a:xfrm>
          <a:prstGeom prst="rect">
            <a:avLst/>
          </a:prstGeom>
          <a:noFill/>
          <a:ln>
            <a:noFill/>
          </a:ln>
        </p:spPr>
      </p:pic>
      <p:sp>
        <p:nvSpPr>
          <p:cNvPr id="25" name="Google Shape;25;p32"/>
          <p:cNvSpPr/>
          <p:nvPr/>
        </p:nvSpPr>
        <p:spPr>
          <a:xfrm>
            <a:off x="8371895" y="380155"/>
            <a:ext cx="772200" cy="2712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accent2"/>
              </a:solidFill>
              <a:latin typeface="Arial"/>
              <a:ea typeface="Arial"/>
              <a:cs typeface="Arial"/>
              <a:sym typeface="Arial"/>
            </a:endParaRPr>
          </a:p>
        </p:txBody>
      </p:sp>
      <p:sp>
        <p:nvSpPr>
          <p:cNvPr id="26" name="Google Shape;26;p32"/>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1pPr>
            <a:lvl2pPr indent="0" lvl="1"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2pPr>
            <a:lvl3pPr indent="0" lvl="2"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3pPr>
            <a:lvl4pPr indent="0" lvl="3"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4pPr>
            <a:lvl5pPr indent="0" lvl="4"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5pPr>
            <a:lvl6pPr indent="0" lvl="5"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6pPr>
            <a:lvl7pPr indent="0" lvl="6"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7pPr>
            <a:lvl8pPr indent="0" lvl="7"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8pPr>
            <a:lvl9pPr indent="0" lvl="8"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p:cSld name="1_Divider slide">
    <p:spTree>
      <p:nvGrpSpPr>
        <p:cNvPr id="230" name="Shape 230"/>
        <p:cNvGrpSpPr/>
        <p:nvPr/>
      </p:nvGrpSpPr>
      <p:grpSpPr>
        <a:xfrm>
          <a:off x="0" y="0"/>
          <a:ext cx="0" cy="0"/>
          <a:chOff x="0" y="0"/>
          <a:chExt cx="0" cy="0"/>
        </a:xfrm>
      </p:grpSpPr>
      <p:pic>
        <p:nvPicPr>
          <p:cNvPr id="231" name="Google Shape;231;g175a4b56ed1_1_265"/>
          <p:cNvPicPr preferRelativeResize="0"/>
          <p:nvPr/>
        </p:nvPicPr>
        <p:blipFill rotWithShape="1">
          <a:blip r:embed="rId2">
            <a:alphaModFix/>
          </a:blip>
          <a:srcRect b="0" l="0" r="0" t="0"/>
          <a:stretch/>
        </p:blipFill>
        <p:spPr>
          <a:xfrm>
            <a:off x="8052064" y="4271278"/>
            <a:ext cx="793551" cy="585406"/>
          </a:xfrm>
          <a:prstGeom prst="rect">
            <a:avLst/>
          </a:prstGeom>
          <a:noFill/>
          <a:ln>
            <a:noFill/>
          </a:ln>
        </p:spPr>
      </p:pic>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type="title">
  <p:cSld name="TITLE">
    <p:bg>
      <p:bgPr>
        <a:solidFill>
          <a:srgbClr val="262A33"/>
        </a:solidFill>
      </p:bgPr>
    </p:bg>
    <p:spTree>
      <p:nvGrpSpPr>
        <p:cNvPr id="234" name="Shape 234"/>
        <p:cNvGrpSpPr/>
        <p:nvPr/>
      </p:nvGrpSpPr>
      <p:grpSpPr>
        <a:xfrm>
          <a:off x="0" y="0"/>
          <a:ext cx="0" cy="0"/>
          <a:chOff x="0" y="0"/>
          <a:chExt cx="0" cy="0"/>
        </a:xfrm>
      </p:grpSpPr>
      <p:pic>
        <p:nvPicPr>
          <p:cNvPr id="235" name="Google Shape;235;g220b310f5ab_0_76"/>
          <p:cNvPicPr preferRelativeResize="0"/>
          <p:nvPr/>
        </p:nvPicPr>
        <p:blipFill rotWithShape="1">
          <a:blip r:embed="rId2">
            <a:alphaModFix/>
          </a:blip>
          <a:srcRect b="-5224" l="-1905" r="-1091" t="-5235"/>
          <a:stretch/>
        </p:blipFill>
        <p:spPr>
          <a:xfrm>
            <a:off x="426625" y="222564"/>
            <a:ext cx="2516427" cy="696225"/>
          </a:xfrm>
          <a:prstGeom prst="rect">
            <a:avLst/>
          </a:prstGeom>
          <a:noFill/>
          <a:ln>
            <a:noFill/>
          </a:ln>
        </p:spPr>
      </p:pic>
      <p:pic>
        <p:nvPicPr>
          <p:cNvPr id="236" name="Google Shape;236;g220b310f5ab_0_76"/>
          <p:cNvPicPr preferRelativeResize="0"/>
          <p:nvPr/>
        </p:nvPicPr>
        <p:blipFill rotWithShape="1">
          <a:blip r:embed="rId3">
            <a:alphaModFix/>
          </a:blip>
          <a:srcRect b="-2272" l="-4222" r="-3757" t="-2439"/>
          <a:stretch/>
        </p:blipFill>
        <p:spPr>
          <a:xfrm rot="-5400000">
            <a:off x="7181808" y="3222276"/>
            <a:ext cx="2039601" cy="1978026"/>
          </a:xfrm>
          <a:prstGeom prst="rect">
            <a:avLst/>
          </a:prstGeom>
          <a:noFill/>
          <a:ln>
            <a:noFill/>
          </a:ln>
        </p:spPr>
      </p:pic>
    </p:spTree>
  </p:cSld>
  <p:clrMapOvr>
    <a:masterClrMapping/>
  </p:clrMapOvr>
  <p:extLst>
    <p:ext uri="{DCECCB84-F9BA-43D5-87BE-67443E8EF086}">
      <p15:sldGuideLst>
        <p15:guide id="1" pos="302">
          <p15:clr>
            <a:srgbClr val="FA7B17"/>
          </p15:clr>
        </p15:guide>
      </p15:sldGuideLst>
    </p:ext>
  </p:extLst>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type="tx">
  <p:cSld name="TITLE_AND_BODY">
    <p:bg>
      <p:bgPr>
        <a:solidFill>
          <a:srgbClr val="262A33"/>
        </a:solidFill>
      </p:bgPr>
    </p:bg>
    <p:spTree>
      <p:nvGrpSpPr>
        <p:cNvPr id="237" name="Shape 237"/>
        <p:cNvGrpSpPr/>
        <p:nvPr/>
      </p:nvGrpSpPr>
      <p:grpSpPr>
        <a:xfrm>
          <a:off x="0" y="0"/>
          <a:ext cx="0" cy="0"/>
          <a:chOff x="0" y="0"/>
          <a:chExt cx="0" cy="0"/>
        </a:xfrm>
      </p:grpSpPr>
      <p:pic>
        <p:nvPicPr>
          <p:cNvPr id="238" name="Google Shape;238;g220b310f5ab_0_79"/>
          <p:cNvPicPr preferRelativeResize="0"/>
          <p:nvPr/>
        </p:nvPicPr>
        <p:blipFill rotWithShape="1">
          <a:blip r:embed="rId2">
            <a:alphaModFix/>
          </a:blip>
          <a:srcRect b="0" l="0" r="0" t="0"/>
          <a:stretch/>
        </p:blipFill>
        <p:spPr>
          <a:xfrm>
            <a:off x="8052064" y="4271278"/>
            <a:ext cx="793551" cy="585406"/>
          </a:xfrm>
          <a:prstGeom prst="rect">
            <a:avLst/>
          </a:prstGeom>
          <a:noFill/>
          <a:ln>
            <a:noFill/>
          </a:ln>
        </p:spPr>
      </p:pic>
      <p:sp>
        <p:nvSpPr>
          <p:cNvPr id="239" name="Google Shape;239;g220b310f5ab_0_79"/>
          <p:cNvSpPr/>
          <p:nvPr/>
        </p:nvSpPr>
        <p:spPr>
          <a:xfrm>
            <a:off x="8371895" y="380155"/>
            <a:ext cx="772200" cy="2712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accent2"/>
              </a:solidFill>
              <a:latin typeface="Arial"/>
              <a:ea typeface="Arial"/>
              <a:cs typeface="Arial"/>
              <a:sym typeface="Arial"/>
            </a:endParaRPr>
          </a:p>
        </p:txBody>
      </p:sp>
      <p:sp>
        <p:nvSpPr>
          <p:cNvPr id="240" name="Google Shape;240;g220b310f5ab_0_79"/>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lvl1pPr indent="0" lvl="0"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1pPr>
            <a:lvl2pPr indent="0" lvl="1"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2pPr>
            <a:lvl3pPr indent="0" lvl="2"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3pPr>
            <a:lvl4pPr indent="0" lvl="3"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4pPr>
            <a:lvl5pPr indent="0" lvl="4"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5pPr>
            <a:lvl6pPr indent="0" lvl="5"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6pPr>
            <a:lvl7pPr indent="0" lvl="6"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7pPr>
            <a:lvl8pPr indent="0" lvl="7"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8pPr>
            <a:lvl9pPr indent="0" lvl="8"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pullout" type="titleOnly">
  <p:cSld name="TITLE_ONLY">
    <p:bg>
      <p:bgPr>
        <a:solidFill>
          <a:srgbClr val="262A33"/>
        </a:solidFill>
      </p:bgPr>
    </p:bg>
    <p:spTree>
      <p:nvGrpSpPr>
        <p:cNvPr id="241" name="Shape 241"/>
        <p:cNvGrpSpPr/>
        <p:nvPr/>
      </p:nvGrpSpPr>
      <p:grpSpPr>
        <a:xfrm>
          <a:off x="0" y="0"/>
          <a:ext cx="0" cy="0"/>
          <a:chOff x="0" y="0"/>
          <a:chExt cx="0" cy="0"/>
        </a:xfrm>
      </p:grpSpPr>
      <p:pic>
        <p:nvPicPr>
          <p:cNvPr id="242" name="Google Shape;242;g220b310f5ab_0_83"/>
          <p:cNvPicPr preferRelativeResize="0"/>
          <p:nvPr/>
        </p:nvPicPr>
        <p:blipFill rotWithShape="1">
          <a:blip r:embed="rId2">
            <a:alphaModFix/>
          </a:blip>
          <a:srcRect b="0" l="0" r="0" t="0"/>
          <a:stretch/>
        </p:blipFill>
        <p:spPr>
          <a:xfrm>
            <a:off x="8052064" y="4271278"/>
            <a:ext cx="793551" cy="585406"/>
          </a:xfrm>
          <a:prstGeom prst="rect">
            <a:avLst/>
          </a:prstGeom>
          <a:noFill/>
          <a:ln>
            <a:noFill/>
          </a:ln>
        </p:spPr>
      </p:pic>
      <p:sp>
        <p:nvSpPr>
          <p:cNvPr id="243" name="Google Shape;243;g220b310f5ab_0_83"/>
          <p:cNvSpPr/>
          <p:nvPr/>
        </p:nvSpPr>
        <p:spPr>
          <a:xfrm>
            <a:off x="8371895" y="380155"/>
            <a:ext cx="772200" cy="2712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accent2"/>
              </a:solidFill>
              <a:latin typeface="Arial"/>
              <a:ea typeface="Arial"/>
              <a:cs typeface="Arial"/>
              <a:sym typeface="Arial"/>
            </a:endParaRPr>
          </a:p>
        </p:txBody>
      </p:sp>
      <p:sp>
        <p:nvSpPr>
          <p:cNvPr id="244" name="Google Shape;244;g220b310f5ab_0_83"/>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lvl1pPr indent="0" lvl="0"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1pPr>
            <a:lvl2pPr indent="0" lvl="1"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2pPr>
            <a:lvl3pPr indent="0" lvl="2"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3pPr>
            <a:lvl4pPr indent="0" lvl="3"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4pPr>
            <a:lvl5pPr indent="0" lvl="4"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5pPr>
            <a:lvl6pPr indent="0" lvl="5"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6pPr>
            <a:lvl7pPr indent="0" lvl="6"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7pPr>
            <a:lvl8pPr indent="0" lvl="7"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8pPr>
            <a:lvl9pPr indent="0" lvl="8"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2">
  <p:cSld name="TITLE_AND_BODY_1">
    <p:bg>
      <p:bgPr>
        <a:solidFill>
          <a:srgbClr val="0543B3"/>
        </a:solidFill>
      </p:bgPr>
    </p:bg>
    <p:spTree>
      <p:nvGrpSpPr>
        <p:cNvPr id="245" name="Shape 245"/>
        <p:cNvGrpSpPr/>
        <p:nvPr/>
      </p:nvGrpSpPr>
      <p:grpSpPr>
        <a:xfrm>
          <a:off x="0" y="0"/>
          <a:ext cx="0" cy="0"/>
          <a:chOff x="0" y="0"/>
          <a:chExt cx="0" cy="0"/>
        </a:xfrm>
      </p:grpSpPr>
      <p:pic>
        <p:nvPicPr>
          <p:cNvPr id="246" name="Google Shape;246;g220b310f5ab_0_87"/>
          <p:cNvPicPr preferRelativeResize="0"/>
          <p:nvPr/>
        </p:nvPicPr>
        <p:blipFill rotWithShape="1">
          <a:blip r:embed="rId2">
            <a:alphaModFix/>
          </a:blip>
          <a:srcRect b="0" l="0" r="0" t="0"/>
          <a:stretch/>
        </p:blipFill>
        <p:spPr>
          <a:xfrm>
            <a:off x="8052064" y="4271278"/>
            <a:ext cx="793551" cy="585406"/>
          </a:xfrm>
          <a:prstGeom prst="rect">
            <a:avLst/>
          </a:prstGeom>
          <a:noFill/>
          <a:ln>
            <a:noFill/>
          </a:ln>
        </p:spPr>
      </p:pic>
      <p:sp>
        <p:nvSpPr>
          <p:cNvPr id="247" name="Google Shape;247;g220b310f5ab_0_87"/>
          <p:cNvSpPr/>
          <p:nvPr/>
        </p:nvSpPr>
        <p:spPr>
          <a:xfrm>
            <a:off x="8371895" y="380155"/>
            <a:ext cx="772200" cy="2712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accent2"/>
              </a:solidFill>
              <a:latin typeface="Arial"/>
              <a:ea typeface="Arial"/>
              <a:cs typeface="Arial"/>
              <a:sym typeface="Arial"/>
            </a:endParaRPr>
          </a:p>
        </p:txBody>
      </p:sp>
      <p:sp>
        <p:nvSpPr>
          <p:cNvPr id="248" name="Google Shape;248;g220b310f5ab_0_87"/>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lvl1pPr indent="0" lvl="0"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1pPr>
            <a:lvl2pPr indent="0" lvl="1"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2pPr>
            <a:lvl3pPr indent="0" lvl="2"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3pPr>
            <a:lvl4pPr indent="0" lvl="3"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4pPr>
            <a:lvl5pPr indent="0" lvl="4"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5pPr>
            <a:lvl6pPr indent="0" lvl="5"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6pPr>
            <a:lvl7pPr indent="0" lvl="6"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7pPr>
            <a:lvl8pPr indent="0" lvl="7"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8pPr>
            <a:lvl9pPr indent="0" lvl="8"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slide" type="twoColTx">
  <p:cSld name="TITLE_AND_TWO_COLUMNS">
    <p:spTree>
      <p:nvGrpSpPr>
        <p:cNvPr id="249" name="Shape 249"/>
        <p:cNvGrpSpPr/>
        <p:nvPr/>
      </p:nvGrpSpPr>
      <p:grpSpPr>
        <a:xfrm>
          <a:off x="0" y="0"/>
          <a:ext cx="0" cy="0"/>
          <a:chOff x="0" y="0"/>
          <a:chExt cx="0" cy="0"/>
        </a:xfrm>
      </p:grpSpPr>
      <p:sp>
        <p:nvSpPr>
          <p:cNvPr id="250" name="Google Shape;250;g220b310f5ab_0_91"/>
          <p:cNvSpPr/>
          <p:nvPr/>
        </p:nvSpPr>
        <p:spPr>
          <a:xfrm>
            <a:off x="0" y="0"/>
            <a:ext cx="9144000" cy="1015500"/>
          </a:xfrm>
          <a:prstGeom prst="rect">
            <a:avLst/>
          </a:prstGeom>
          <a:solidFill>
            <a:srgbClr val="262A3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51" name="Google Shape;251;g220b310f5ab_0_91"/>
          <p:cNvPicPr preferRelativeResize="0"/>
          <p:nvPr/>
        </p:nvPicPr>
        <p:blipFill rotWithShape="1">
          <a:blip r:embed="rId2">
            <a:alphaModFix/>
          </a:blip>
          <a:srcRect b="0" l="0" r="0" t="0"/>
          <a:stretch/>
        </p:blipFill>
        <p:spPr>
          <a:xfrm>
            <a:off x="8050064" y="4271275"/>
            <a:ext cx="792833" cy="585405"/>
          </a:xfrm>
          <a:prstGeom prst="rect">
            <a:avLst/>
          </a:prstGeom>
          <a:noFill/>
          <a:ln>
            <a:noFill/>
          </a:ln>
        </p:spPr>
      </p:pic>
      <p:sp>
        <p:nvSpPr>
          <p:cNvPr id="252" name="Google Shape;252;g220b310f5ab_0_91"/>
          <p:cNvSpPr/>
          <p:nvPr/>
        </p:nvSpPr>
        <p:spPr>
          <a:xfrm>
            <a:off x="8371895" y="380155"/>
            <a:ext cx="772200" cy="2712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accent2"/>
              </a:solidFill>
              <a:latin typeface="Arial"/>
              <a:ea typeface="Arial"/>
              <a:cs typeface="Arial"/>
              <a:sym typeface="Arial"/>
            </a:endParaRPr>
          </a:p>
        </p:txBody>
      </p:sp>
      <p:sp>
        <p:nvSpPr>
          <p:cNvPr id="253" name="Google Shape;253;g220b310f5ab_0_91"/>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lvl1pPr indent="0" lvl="0"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1pPr>
            <a:lvl2pPr indent="0" lvl="1"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2pPr>
            <a:lvl3pPr indent="0" lvl="2"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3pPr>
            <a:lvl4pPr indent="0" lvl="3"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4pPr>
            <a:lvl5pPr indent="0" lvl="4"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5pPr>
            <a:lvl6pPr indent="0" lvl="5"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6pPr>
            <a:lvl7pPr indent="0" lvl="6"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7pPr>
            <a:lvl8pPr indent="0" lvl="7"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8pPr>
            <a:lvl9pPr indent="0" lvl="8"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pullout 1">
  <p:cSld name="TITLE_ONLY_1">
    <p:bg>
      <p:bgPr>
        <a:solidFill>
          <a:srgbClr val="0543B3"/>
        </a:solidFill>
      </p:bgPr>
    </p:bg>
    <p:spTree>
      <p:nvGrpSpPr>
        <p:cNvPr id="254" name="Shape 254"/>
        <p:cNvGrpSpPr/>
        <p:nvPr/>
      </p:nvGrpSpPr>
      <p:grpSpPr>
        <a:xfrm>
          <a:off x="0" y="0"/>
          <a:ext cx="0" cy="0"/>
          <a:chOff x="0" y="0"/>
          <a:chExt cx="0" cy="0"/>
        </a:xfrm>
      </p:grpSpPr>
      <p:pic>
        <p:nvPicPr>
          <p:cNvPr id="255" name="Google Shape;255;g220b310f5ab_0_96"/>
          <p:cNvPicPr preferRelativeResize="0"/>
          <p:nvPr/>
        </p:nvPicPr>
        <p:blipFill rotWithShape="1">
          <a:blip r:embed="rId2">
            <a:alphaModFix/>
          </a:blip>
          <a:srcRect b="0" l="0" r="0" t="0"/>
          <a:stretch/>
        </p:blipFill>
        <p:spPr>
          <a:xfrm>
            <a:off x="8052064" y="4271278"/>
            <a:ext cx="793551" cy="585406"/>
          </a:xfrm>
          <a:prstGeom prst="rect">
            <a:avLst/>
          </a:prstGeom>
          <a:noFill/>
          <a:ln>
            <a:noFill/>
          </a:ln>
        </p:spPr>
      </p:pic>
      <p:sp>
        <p:nvSpPr>
          <p:cNvPr id="256" name="Google Shape;256;g220b310f5ab_0_96"/>
          <p:cNvSpPr/>
          <p:nvPr/>
        </p:nvSpPr>
        <p:spPr>
          <a:xfrm>
            <a:off x="8371895" y="380155"/>
            <a:ext cx="772200" cy="2712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accent2"/>
              </a:solidFill>
              <a:latin typeface="Arial"/>
              <a:ea typeface="Arial"/>
              <a:cs typeface="Arial"/>
              <a:sym typeface="Arial"/>
            </a:endParaRPr>
          </a:p>
        </p:txBody>
      </p:sp>
      <p:sp>
        <p:nvSpPr>
          <p:cNvPr id="257" name="Google Shape;257;g220b310f5ab_0_96"/>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lvl1pPr indent="0" lvl="0"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1pPr>
            <a:lvl2pPr indent="0" lvl="1"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2pPr>
            <a:lvl3pPr indent="0" lvl="2"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3pPr>
            <a:lvl4pPr indent="0" lvl="3"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4pPr>
            <a:lvl5pPr indent="0" lvl="4"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5pPr>
            <a:lvl6pPr indent="0" lvl="5"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6pPr>
            <a:lvl7pPr indent="0" lvl="6"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7pPr>
            <a:lvl8pPr indent="0" lvl="7"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8pPr>
            <a:lvl9pPr indent="0" lvl="8"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p:cSld name="1_Divider slide">
    <p:bg>
      <p:bgPr>
        <a:solidFill>
          <a:srgbClr val="262A33"/>
        </a:solidFill>
      </p:bgPr>
    </p:bg>
    <p:spTree>
      <p:nvGrpSpPr>
        <p:cNvPr id="258" name="Shape 258"/>
        <p:cNvGrpSpPr/>
        <p:nvPr/>
      </p:nvGrpSpPr>
      <p:grpSpPr>
        <a:xfrm>
          <a:off x="0" y="0"/>
          <a:ext cx="0" cy="0"/>
          <a:chOff x="0" y="0"/>
          <a:chExt cx="0" cy="0"/>
        </a:xfrm>
      </p:grpSpPr>
      <p:pic>
        <p:nvPicPr>
          <p:cNvPr id="259" name="Google Shape;259;g220b310f5ab_0_100"/>
          <p:cNvPicPr preferRelativeResize="0"/>
          <p:nvPr/>
        </p:nvPicPr>
        <p:blipFill rotWithShape="1">
          <a:blip r:embed="rId2">
            <a:alphaModFix/>
          </a:blip>
          <a:srcRect b="0" l="0" r="0" t="0"/>
          <a:stretch/>
        </p:blipFill>
        <p:spPr>
          <a:xfrm>
            <a:off x="8052064" y="4271278"/>
            <a:ext cx="793551" cy="585406"/>
          </a:xfrm>
          <a:prstGeom prst="rect">
            <a:avLst/>
          </a:prstGeom>
          <a:noFill/>
          <a:ln>
            <a:noFill/>
          </a:ln>
        </p:spPr>
      </p:pic>
      <p:sp>
        <p:nvSpPr>
          <p:cNvPr id="260" name="Google Shape;260;g220b310f5ab_0_100"/>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slide 5">
  <p:cSld name="TITLE_AND_TWO_COLUMNS_6">
    <p:spTree>
      <p:nvGrpSpPr>
        <p:cNvPr id="261" name="Shape 261"/>
        <p:cNvGrpSpPr/>
        <p:nvPr/>
      </p:nvGrpSpPr>
      <p:grpSpPr>
        <a:xfrm>
          <a:off x="0" y="0"/>
          <a:ext cx="0" cy="0"/>
          <a:chOff x="0" y="0"/>
          <a:chExt cx="0" cy="0"/>
        </a:xfrm>
      </p:grpSpPr>
      <p:sp>
        <p:nvSpPr>
          <p:cNvPr id="262" name="Google Shape;262;g220b310f5ab_0_103"/>
          <p:cNvSpPr/>
          <p:nvPr/>
        </p:nvSpPr>
        <p:spPr>
          <a:xfrm>
            <a:off x="0" y="0"/>
            <a:ext cx="9144000" cy="1015500"/>
          </a:xfrm>
          <a:prstGeom prst="rect">
            <a:avLst/>
          </a:prstGeom>
          <a:solidFill>
            <a:srgbClr val="262A3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63" name="Google Shape;263;g220b310f5ab_0_103"/>
          <p:cNvPicPr preferRelativeResize="0"/>
          <p:nvPr/>
        </p:nvPicPr>
        <p:blipFill rotWithShape="1">
          <a:blip r:embed="rId2">
            <a:alphaModFix/>
          </a:blip>
          <a:srcRect b="0" l="0" r="0" t="0"/>
          <a:stretch/>
        </p:blipFill>
        <p:spPr>
          <a:xfrm>
            <a:off x="8050064" y="4271275"/>
            <a:ext cx="792833" cy="585405"/>
          </a:xfrm>
          <a:prstGeom prst="rect">
            <a:avLst/>
          </a:prstGeom>
          <a:noFill/>
          <a:ln>
            <a:noFill/>
          </a:ln>
        </p:spPr>
      </p:pic>
      <p:sp>
        <p:nvSpPr>
          <p:cNvPr id="264" name="Google Shape;264;g220b310f5ab_0_103"/>
          <p:cNvSpPr/>
          <p:nvPr/>
        </p:nvSpPr>
        <p:spPr>
          <a:xfrm>
            <a:off x="8371895" y="380155"/>
            <a:ext cx="772200" cy="2712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accent2"/>
              </a:solidFill>
              <a:latin typeface="Arial"/>
              <a:ea typeface="Arial"/>
              <a:cs typeface="Arial"/>
              <a:sym typeface="Arial"/>
            </a:endParaRPr>
          </a:p>
        </p:txBody>
      </p:sp>
      <p:sp>
        <p:nvSpPr>
          <p:cNvPr id="265" name="Google Shape;265;g220b310f5ab_0_103"/>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lvl1pPr indent="0" lvl="0"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1pPr>
            <a:lvl2pPr indent="0" lvl="1"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2pPr>
            <a:lvl3pPr indent="0" lvl="2"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3pPr>
            <a:lvl4pPr indent="0" lvl="3"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4pPr>
            <a:lvl5pPr indent="0" lvl="4"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5pPr>
            <a:lvl6pPr indent="0" lvl="5"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6pPr>
            <a:lvl7pPr indent="0" lvl="6"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7pPr>
            <a:lvl8pPr indent="0" lvl="7"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8pPr>
            <a:lvl9pPr indent="0" lvl="8" marL="0" marR="0" rtl="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pullout 1">
  <p:cSld name="TITLE_ONLY_1">
    <p:bg>
      <p:bgPr>
        <a:solidFill>
          <a:srgbClr val="0543B3"/>
        </a:solidFill>
      </p:bgPr>
    </p:bg>
    <p:spTree>
      <p:nvGrpSpPr>
        <p:cNvPr id="27" name="Shape 27"/>
        <p:cNvGrpSpPr/>
        <p:nvPr/>
      </p:nvGrpSpPr>
      <p:grpSpPr>
        <a:xfrm>
          <a:off x="0" y="0"/>
          <a:ext cx="0" cy="0"/>
          <a:chOff x="0" y="0"/>
          <a:chExt cx="0" cy="0"/>
        </a:xfrm>
      </p:grpSpPr>
      <p:pic>
        <p:nvPicPr>
          <p:cNvPr id="28" name="Google Shape;28;p30"/>
          <p:cNvPicPr preferRelativeResize="0"/>
          <p:nvPr/>
        </p:nvPicPr>
        <p:blipFill rotWithShape="1">
          <a:blip r:embed="rId2">
            <a:alphaModFix/>
          </a:blip>
          <a:srcRect b="0" l="0" r="0" t="0"/>
          <a:stretch/>
        </p:blipFill>
        <p:spPr>
          <a:xfrm>
            <a:off x="8052064" y="4271278"/>
            <a:ext cx="793551" cy="585406"/>
          </a:xfrm>
          <a:prstGeom prst="rect">
            <a:avLst/>
          </a:prstGeom>
          <a:noFill/>
          <a:ln>
            <a:noFill/>
          </a:ln>
        </p:spPr>
      </p:pic>
      <p:sp>
        <p:nvSpPr>
          <p:cNvPr id="29" name="Google Shape;29;p30"/>
          <p:cNvSpPr/>
          <p:nvPr/>
        </p:nvSpPr>
        <p:spPr>
          <a:xfrm>
            <a:off x="8371895" y="380155"/>
            <a:ext cx="772105" cy="27130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accent2"/>
              </a:solidFill>
              <a:latin typeface="Arial"/>
              <a:ea typeface="Arial"/>
              <a:cs typeface="Arial"/>
              <a:sym typeface="Arial"/>
            </a:endParaRPr>
          </a:p>
        </p:txBody>
      </p:sp>
      <p:sp>
        <p:nvSpPr>
          <p:cNvPr id="30" name="Google Shape;30;p30"/>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1pPr>
            <a:lvl2pPr indent="0" lvl="1"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2pPr>
            <a:lvl3pPr indent="0" lvl="2"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3pPr>
            <a:lvl4pPr indent="0" lvl="3"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4pPr>
            <a:lvl5pPr indent="0" lvl="4"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5pPr>
            <a:lvl6pPr indent="0" lvl="5"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6pPr>
            <a:lvl7pPr indent="0" lvl="6"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7pPr>
            <a:lvl8pPr indent="0" lvl="7"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8pPr>
            <a:lvl9pPr indent="0" lvl="8"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p:cSld name="1_Divider slide">
    <p:bg>
      <p:bgPr>
        <a:solidFill>
          <a:srgbClr val="262A33"/>
        </a:solidFill>
      </p:bgPr>
    </p:bg>
    <p:spTree>
      <p:nvGrpSpPr>
        <p:cNvPr id="31" name="Shape 31"/>
        <p:cNvGrpSpPr/>
        <p:nvPr/>
      </p:nvGrpSpPr>
      <p:grpSpPr>
        <a:xfrm>
          <a:off x="0" y="0"/>
          <a:ext cx="0" cy="0"/>
          <a:chOff x="0" y="0"/>
          <a:chExt cx="0" cy="0"/>
        </a:xfrm>
      </p:grpSpPr>
      <p:pic>
        <p:nvPicPr>
          <p:cNvPr id="32" name="Google Shape;32;p24"/>
          <p:cNvPicPr preferRelativeResize="0"/>
          <p:nvPr/>
        </p:nvPicPr>
        <p:blipFill rotWithShape="1">
          <a:blip r:embed="rId2">
            <a:alphaModFix/>
          </a:blip>
          <a:srcRect b="0" l="0" r="0" t="0"/>
          <a:stretch/>
        </p:blipFill>
        <p:spPr>
          <a:xfrm>
            <a:off x="8052064" y="4271278"/>
            <a:ext cx="793551" cy="585406"/>
          </a:xfrm>
          <a:prstGeom prst="rect">
            <a:avLst/>
          </a:prstGeom>
          <a:noFill/>
          <a:ln>
            <a:noFill/>
          </a:ln>
        </p:spPr>
      </p:pic>
      <p:sp>
        <p:nvSpPr>
          <p:cNvPr id="33" name="Google Shape;33;p24"/>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slide 5">
  <p:cSld name="TITLE_AND_TWO_COLUMNS_6">
    <p:spTree>
      <p:nvGrpSpPr>
        <p:cNvPr id="34" name="Shape 34"/>
        <p:cNvGrpSpPr/>
        <p:nvPr/>
      </p:nvGrpSpPr>
      <p:grpSpPr>
        <a:xfrm>
          <a:off x="0" y="0"/>
          <a:ext cx="0" cy="0"/>
          <a:chOff x="0" y="0"/>
          <a:chExt cx="0" cy="0"/>
        </a:xfrm>
      </p:grpSpPr>
      <p:sp>
        <p:nvSpPr>
          <p:cNvPr id="35" name="Google Shape;35;g14b5d431ea2_0_117"/>
          <p:cNvSpPr/>
          <p:nvPr/>
        </p:nvSpPr>
        <p:spPr>
          <a:xfrm>
            <a:off x="0" y="0"/>
            <a:ext cx="9144000" cy="1015500"/>
          </a:xfrm>
          <a:prstGeom prst="rect">
            <a:avLst/>
          </a:prstGeom>
          <a:solidFill>
            <a:srgbClr val="262A3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36" name="Google Shape;36;g14b5d431ea2_0_117"/>
          <p:cNvPicPr preferRelativeResize="0"/>
          <p:nvPr/>
        </p:nvPicPr>
        <p:blipFill rotWithShape="1">
          <a:blip r:embed="rId2">
            <a:alphaModFix/>
          </a:blip>
          <a:srcRect b="0" l="0" r="0" t="0"/>
          <a:stretch/>
        </p:blipFill>
        <p:spPr>
          <a:xfrm>
            <a:off x="8050064" y="4271275"/>
            <a:ext cx="792833" cy="585405"/>
          </a:xfrm>
          <a:prstGeom prst="rect">
            <a:avLst/>
          </a:prstGeom>
          <a:noFill/>
          <a:ln>
            <a:noFill/>
          </a:ln>
        </p:spPr>
      </p:pic>
      <p:sp>
        <p:nvSpPr>
          <p:cNvPr id="37" name="Google Shape;37;g14b5d431ea2_0_117"/>
          <p:cNvSpPr/>
          <p:nvPr/>
        </p:nvSpPr>
        <p:spPr>
          <a:xfrm>
            <a:off x="8371895" y="380155"/>
            <a:ext cx="772200" cy="2712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accent2"/>
              </a:solidFill>
              <a:latin typeface="Arial"/>
              <a:ea typeface="Arial"/>
              <a:cs typeface="Arial"/>
              <a:sym typeface="Arial"/>
            </a:endParaRPr>
          </a:p>
        </p:txBody>
      </p:sp>
      <p:sp>
        <p:nvSpPr>
          <p:cNvPr id="38" name="Google Shape;38;g14b5d431ea2_0_117"/>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1pPr>
            <a:lvl2pPr indent="0" lvl="1"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2pPr>
            <a:lvl3pPr indent="0" lvl="2"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3pPr>
            <a:lvl4pPr indent="0" lvl="3"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4pPr>
            <a:lvl5pPr indent="0" lvl="4"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5pPr>
            <a:lvl6pPr indent="0" lvl="5"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6pPr>
            <a:lvl7pPr indent="0" lvl="6"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7pPr>
            <a:lvl8pPr indent="0" lvl="7"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8pPr>
            <a:lvl9pPr indent="0" lvl="8" marL="0" marR="0" algn="ctr">
              <a:lnSpc>
                <a:spcPct val="100000"/>
              </a:lnSpc>
              <a:spcBef>
                <a:spcPts val="0"/>
              </a:spcBef>
              <a:spcAft>
                <a:spcPts val="0"/>
              </a:spcAft>
              <a:buClr>
                <a:srgbClr val="000000"/>
              </a:buClr>
              <a:buSzPts val="1000"/>
              <a:buFont typeface="Arial"/>
              <a:buNone/>
              <a:defRPr b="1" i="0" sz="1400" u="none" cap="none" strike="noStrike">
                <a:solidFill>
                  <a:schemeClr val="lt2"/>
                </a:solidFill>
                <a:latin typeface="Lato"/>
                <a:ea typeface="Lato"/>
                <a:cs typeface="Lato"/>
                <a:sym typeface="Lato"/>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slide 1">
  <p:cSld name="TITLE_AND_TWO_COLUMNS_1">
    <p:spTree>
      <p:nvGrpSpPr>
        <p:cNvPr id="41" name="Shape 41"/>
        <p:cNvGrpSpPr/>
        <p:nvPr/>
      </p:nvGrpSpPr>
      <p:grpSpPr>
        <a:xfrm>
          <a:off x="0" y="0"/>
          <a:ext cx="0" cy="0"/>
          <a:chOff x="0" y="0"/>
          <a:chExt cx="0" cy="0"/>
        </a:xfrm>
      </p:grpSpPr>
      <p:sp>
        <p:nvSpPr>
          <p:cNvPr id="42" name="Google Shape;42;g14cb79b9a77_0_306"/>
          <p:cNvSpPr/>
          <p:nvPr/>
        </p:nvSpPr>
        <p:spPr>
          <a:xfrm>
            <a:off x="0" y="0"/>
            <a:ext cx="9144000" cy="10155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43" name="Google Shape;43;g14cb79b9a77_0_306"/>
          <p:cNvPicPr preferRelativeResize="0"/>
          <p:nvPr/>
        </p:nvPicPr>
        <p:blipFill rotWithShape="1">
          <a:blip r:embed="rId2">
            <a:alphaModFix/>
          </a:blip>
          <a:srcRect b="-9684" l="-7535" r="-5779" t="-8128"/>
          <a:stretch/>
        </p:blipFill>
        <p:spPr>
          <a:xfrm>
            <a:off x="8055750" y="4325600"/>
            <a:ext cx="835000" cy="643375"/>
          </a:xfrm>
          <a:prstGeom prst="rect">
            <a:avLst/>
          </a:prstGeom>
          <a:noFill/>
          <a:ln>
            <a:noFill/>
          </a:ln>
        </p:spPr>
      </p:pic>
      <p:sp>
        <p:nvSpPr>
          <p:cNvPr id="44" name="Google Shape;44;g14cb79b9a77_0_306"/>
          <p:cNvSpPr/>
          <p:nvPr/>
        </p:nvSpPr>
        <p:spPr>
          <a:xfrm>
            <a:off x="8371895" y="380155"/>
            <a:ext cx="772200" cy="271200"/>
          </a:xfrm>
          <a:prstGeom prst="rect">
            <a:avLst/>
          </a:prstGeom>
          <a:solidFill>
            <a:srgbClr val="FF802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8022"/>
              </a:solidFill>
              <a:latin typeface="Arial"/>
              <a:ea typeface="Arial"/>
              <a:cs typeface="Arial"/>
              <a:sym typeface="Arial"/>
            </a:endParaRPr>
          </a:p>
        </p:txBody>
      </p:sp>
      <p:sp>
        <p:nvSpPr>
          <p:cNvPr id="45" name="Google Shape;45;g14cb79b9a77_0_306"/>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slideLayout" Target="../slideLayouts/slideLayout10.xml"/><Relationship Id="rId3" Type="http://schemas.openxmlformats.org/officeDocument/2006/relationships/slideLayout" Target="../slideLayouts/slideLayout11.xml"/><Relationship Id="rId4" Type="http://schemas.openxmlformats.org/officeDocument/2006/relationships/slideLayout" Target="../slideLayouts/slideLayout12.xml"/><Relationship Id="rId10" Type="http://schemas.openxmlformats.org/officeDocument/2006/relationships/theme" Target="../theme/theme8.xml"/><Relationship Id="rId9" Type="http://schemas.openxmlformats.org/officeDocument/2006/relationships/slideLayout" Target="../slideLayouts/slideLayout17.xml"/><Relationship Id="rId5" Type="http://schemas.openxmlformats.org/officeDocument/2006/relationships/slideLayout" Target="../slideLayouts/slideLayout13.xml"/><Relationship Id="rId6" Type="http://schemas.openxmlformats.org/officeDocument/2006/relationships/slideLayout" Target="../slideLayouts/slideLayout14.xml"/><Relationship Id="rId7" Type="http://schemas.openxmlformats.org/officeDocument/2006/relationships/slideLayout" Target="../slideLayouts/slideLayout15.xml"/><Relationship Id="rId8"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slideLayout" Target="../slideLayouts/slideLayout19.xml"/><Relationship Id="rId3" Type="http://schemas.openxmlformats.org/officeDocument/2006/relationships/slideLayout" Target="../slideLayouts/slideLayout20.xml"/><Relationship Id="rId4" Type="http://schemas.openxmlformats.org/officeDocument/2006/relationships/slideLayout" Target="../slideLayouts/slideLayout21.xml"/><Relationship Id="rId9" Type="http://schemas.openxmlformats.org/officeDocument/2006/relationships/theme" Target="../theme/theme7.xml"/><Relationship Id="rId5" Type="http://schemas.openxmlformats.org/officeDocument/2006/relationships/slideLayout" Target="../slideLayouts/slideLayout22.xml"/><Relationship Id="rId6" Type="http://schemas.openxmlformats.org/officeDocument/2006/relationships/slideLayout" Target="../slideLayouts/slideLayout23.xml"/><Relationship Id="rId7" Type="http://schemas.openxmlformats.org/officeDocument/2006/relationships/slideLayout" Target="../slideLayouts/slideLayout24.xml"/><Relationship Id="rId8" Type="http://schemas.openxmlformats.org/officeDocument/2006/relationships/slideLayout" Target="../slideLayouts/slideLayout25.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slideLayout" Target="../slideLayouts/slideLayout27.xml"/><Relationship Id="rId3" Type="http://schemas.openxmlformats.org/officeDocument/2006/relationships/slideLayout" Target="../slideLayouts/slideLayout28.xml"/><Relationship Id="rId4" Type="http://schemas.openxmlformats.org/officeDocument/2006/relationships/slideLayout" Target="../slideLayouts/slideLayout29.xml"/><Relationship Id="rId10" Type="http://schemas.openxmlformats.org/officeDocument/2006/relationships/theme" Target="../theme/theme5.xml"/><Relationship Id="rId9" Type="http://schemas.openxmlformats.org/officeDocument/2006/relationships/slideLayout" Target="../slideLayouts/slideLayout34.xml"/><Relationship Id="rId5" Type="http://schemas.openxmlformats.org/officeDocument/2006/relationships/slideLayout" Target="../slideLayouts/slideLayout30.xml"/><Relationship Id="rId6" Type="http://schemas.openxmlformats.org/officeDocument/2006/relationships/slideLayout" Target="../slideLayouts/slideLayout31.xml"/><Relationship Id="rId7" Type="http://schemas.openxmlformats.org/officeDocument/2006/relationships/slideLayout" Target="../slideLayouts/slideLayout32.xml"/><Relationship Id="rId8" Type="http://schemas.openxmlformats.org/officeDocument/2006/relationships/slideLayout" Target="../slideLayouts/slideLayout33.xml"/></Relationships>
</file>

<file path=ppt/slideMasters/_rels/slideMaster5.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slideLayout" Target="../slideLayouts/slideLayout36.xml"/><Relationship Id="rId3" Type="http://schemas.openxmlformats.org/officeDocument/2006/relationships/slideLayout" Target="../slideLayouts/slideLayout37.xml"/><Relationship Id="rId4" Type="http://schemas.openxmlformats.org/officeDocument/2006/relationships/slideLayout" Target="../slideLayouts/slideLayout38.xml"/><Relationship Id="rId10" Type="http://schemas.openxmlformats.org/officeDocument/2006/relationships/theme" Target="../theme/theme6.xml"/><Relationship Id="rId9" Type="http://schemas.openxmlformats.org/officeDocument/2006/relationships/slideLayout" Target="../slideLayouts/slideLayout43.xml"/><Relationship Id="rId5" Type="http://schemas.openxmlformats.org/officeDocument/2006/relationships/slideLayout" Target="../slideLayouts/slideLayout39.xml"/><Relationship Id="rId6" Type="http://schemas.openxmlformats.org/officeDocument/2006/relationships/slideLayout" Target="../slideLayouts/slideLayout40.xml"/><Relationship Id="rId7" Type="http://schemas.openxmlformats.org/officeDocument/2006/relationships/slideLayout" Target="../slideLayouts/slideLayout41.xml"/><Relationship Id="rId8" Type="http://schemas.openxmlformats.org/officeDocument/2006/relationships/slideLayout" Target="../slideLayouts/slideLayout42.xml"/></Relationships>
</file>

<file path=ppt/slideMasters/_rels/slideMaster6.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slideLayout" Target="../slideLayouts/slideLayout45.xml"/><Relationship Id="rId3" Type="http://schemas.openxmlformats.org/officeDocument/2006/relationships/slideLayout" Target="../slideLayouts/slideLayout46.xml"/><Relationship Id="rId4" Type="http://schemas.openxmlformats.org/officeDocument/2006/relationships/slideLayout" Target="../slideLayouts/slideLayout47.xml"/><Relationship Id="rId5" Type="http://schemas.openxmlformats.org/officeDocument/2006/relationships/slideLayout" Target="../slideLayouts/slideLayout48.xml"/><Relationship Id="rId6" Type="http://schemas.openxmlformats.org/officeDocument/2006/relationships/slideLayout" Target="../slideLayouts/slideLayout49.xml"/><Relationship Id="rId7" Type="http://schemas.openxmlformats.org/officeDocument/2006/relationships/slideLayout" Target="../slideLayouts/slideLayout50.xml"/><Relationship Id="rId8" Type="http://schemas.openxmlformats.org/officeDocument/2006/relationships/theme" Target="../theme/theme2.xml"/></Relationships>
</file>

<file path=ppt/slideMasters/_rels/slideMaster7.xml.rels><?xml version="1.0" encoding="UTF-8" standalone="yes"?><Relationships xmlns="http://schemas.openxmlformats.org/package/2006/relationships"><Relationship Id="rId1" Type="http://schemas.openxmlformats.org/officeDocument/2006/relationships/slideLayout" Target="../slideLayouts/slideLayout51.xml"/><Relationship Id="rId2" Type="http://schemas.openxmlformats.org/officeDocument/2006/relationships/slideLayout" Target="../slideLayouts/slideLayout52.xml"/><Relationship Id="rId3" Type="http://schemas.openxmlformats.org/officeDocument/2006/relationships/slideLayout" Target="../slideLayouts/slideLayout53.xml"/><Relationship Id="rId4" Type="http://schemas.openxmlformats.org/officeDocument/2006/relationships/slideLayout" Target="../slideLayouts/slideLayout54.xml"/><Relationship Id="rId9" Type="http://schemas.openxmlformats.org/officeDocument/2006/relationships/theme" Target="../theme/theme3.xml"/><Relationship Id="rId5" Type="http://schemas.openxmlformats.org/officeDocument/2006/relationships/slideLayout" Target="../slideLayouts/slideLayout55.xml"/><Relationship Id="rId6" Type="http://schemas.openxmlformats.org/officeDocument/2006/relationships/slideLayout" Target="../slideLayouts/slideLayout56.xml"/><Relationship Id="rId7" Type="http://schemas.openxmlformats.org/officeDocument/2006/relationships/slideLayout" Target="../slideLayouts/slideLayout57.xml"/><Relationship Id="rId8" Type="http://schemas.openxmlformats.org/officeDocument/2006/relationships/slideLayout" Target="../slideLayouts/slideLayout5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2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39" name="Shape 39"/>
        <p:cNvGrpSpPr/>
        <p:nvPr/>
      </p:nvGrpSpPr>
      <p:grpSpPr>
        <a:xfrm>
          <a:off x="0" y="0"/>
          <a:ext cx="0" cy="0"/>
          <a:chOff x="0" y="0"/>
          <a:chExt cx="0" cy="0"/>
        </a:xfrm>
      </p:grpSpPr>
      <p:sp>
        <p:nvSpPr>
          <p:cNvPr id="40" name="Google Shape;40;g14cb79b9a77_0_30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85" name="Shape 85"/>
        <p:cNvGrpSpPr/>
        <p:nvPr/>
      </p:nvGrpSpPr>
      <p:grpSpPr>
        <a:xfrm>
          <a:off x="0" y="0"/>
          <a:ext cx="0" cy="0"/>
          <a:chOff x="0" y="0"/>
          <a:chExt cx="0" cy="0"/>
        </a:xfrm>
      </p:grpSpPr>
      <p:sp>
        <p:nvSpPr>
          <p:cNvPr id="86" name="Google Shape;86;g14cb79b9a77_0_15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119" name="Shape 119"/>
        <p:cNvGrpSpPr/>
        <p:nvPr/>
      </p:nvGrpSpPr>
      <p:grpSpPr>
        <a:xfrm>
          <a:off x="0" y="0"/>
          <a:ext cx="0" cy="0"/>
          <a:chOff x="0" y="0"/>
          <a:chExt cx="0" cy="0"/>
        </a:xfrm>
      </p:grpSpPr>
      <p:sp>
        <p:nvSpPr>
          <p:cNvPr id="120" name="Google Shape;120;g14cb79b9a77_0_45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165" name="Shape 165"/>
        <p:cNvGrpSpPr/>
        <p:nvPr/>
      </p:nvGrpSpPr>
      <p:grpSpPr>
        <a:xfrm>
          <a:off x="0" y="0"/>
          <a:ext cx="0" cy="0"/>
          <a:chOff x="0" y="0"/>
          <a:chExt cx="0" cy="0"/>
        </a:xfrm>
      </p:grpSpPr>
      <p:sp>
        <p:nvSpPr>
          <p:cNvPr id="166" name="Google Shape;166;g16c5c376a11_0_71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rgbClr val="0543B3"/>
        </a:solidFill>
      </p:bgPr>
    </p:bg>
    <p:spTree>
      <p:nvGrpSpPr>
        <p:cNvPr id="204" name="Shape 204"/>
        <p:cNvGrpSpPr/>
        <p:nvPr/>
      </p:nvGrpSpPr>
      <p:grpSpPr>
        <a:xfrm>
          <a:off x="0" y="0"/>
          <a:ext cx="0" cy="0"/>
          <a:chOff x="0" y="0"/>
          <a:chExt cx="0" cy="0"/>
        </a:xfrm>
      </p:grpSpPr>
      <p:sp>
        <p:nvSpPr>
          <p:cNvPr id="205" name="Google Shape;205;g175a4b56ed1_1_23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97" r:id="rId1"/>
    <p:sldLayoutId id="2147483698" r:id="rId2"/>
    <p:sldLayoutId id="2147483699" r:id="rId3"/>
    <p:sldLayoutId id="2147483700" r:id="rId4"/>
    <p:sldLayoutId id="2147483701" r:id="rId5"/>
    <p:sldLayoutId id="2147483702" r:id="rId6"/>
    <p:sldLayoutId id="2147483703" r:id="rId7"/>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7.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232" name="Shape 232"/>
        <p:cNvGrpSpPr/>
        <p:nvPr/>
      </p:nvGrpSpPr>
      <p:grpSpPr>
        <a:xfrm>
          <a:off x="0" y="0"/>
          <a:ext cx="0" cy="0"/>
          <a:chOff x="0" y="0"/>
          <a:chExt cx="0" cy="0"/>
        </a:xfrm>
      </p:grpSpPr>
      <p:sp>
        <p:nvSpPr>
          <p:cNvPr id="233" name="Google Shape;233;g220b310f5ab_0_7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10.xml"/><Relationship Id="rId3" Type="http://schemas.openxmlformats.org/officeDocument/2006/relationships/image" Target="../media/image2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11.xml"/><Relationship Id="rId3" Type="http://schemas.openxmlformats.org/officeDocument/2006/relationships/hyperlink" Target="https://www.bankofengland.co.uk/monetary-policy/inflation/inflation-calculator" TargetMode="External"/><Relationship Id="rId4" Type="http://schemas.openxmlformats.org/officeDocument/2006/relationships/image" Target="../media/image22.png"/><Relationship Id="rId5" Type="http://schemas.openxmlformats.org/officeDocument/2006/relationships/image" Target="../media/image19.png"/><Relationship Id="rId6" Type="http://schemas.openxmlformats.org/officeDocument/2006/relationships/image" Target="../media/image2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14.xml"/><Relationship Id="rId3" Type="http://schemas.openxmlformats.org/officeDocument/2006/relationships/image" Target="../media/image19.png"/><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15.xml"/><Relationship Id="rId3" Type="http://schemas.openxmlformats.org/officeDocument/2006/relationships/image" Target="../media/image34.png"/><Relationship Id="rId4" Type="http://schemas.openxmlformats.org/officeDocument/2006/relationships/image" Target="../media/image19.png"/><Relationship Id="rId5" Type="http://schemas.openxmlformats.org/officeDocument/2006/relationships/hyperlink" Target="https://www.youtube.com/watch?v=3dwJYArFsVc"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16.xml"/><Relationship Id="rId3" Type="http://schemas.openxmlformats.org/officeDocument/2006/relationships/image" Target="../media/image34.png"/><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17.xml"/><Relationship Id="rId3" Type="http://schemas.openxmlformats.org/officeDocument/2006/relationships/hyperlink" Target="http://www.youtube.com/watch?v=7QZRYNjavnI" TargetMode="External"/><Relationship Id="rId4" Type="http://schemas.openxmlformats.org/officeDocument/2006/relationships/image" Target="../media/image27.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9.xml"/><Relationship Id="rId3" Type="http://schemas.openxmlformats.org/officeDocument/2006/relationships/image" Target="../media/image29.png"/><Relationship Id="rId4" Type="http://schemas.openxmlformats.org/officeDocument/2006/relationships/image" Target="../media/image31.png"/><Relationship Id="rId5" Type="http://schemas.openxmlformats.org/officeDocument/2006/relationships/image" Target="../media/image37.png"/><Relationship Id="rId6" Type="http://schemas.openxmlformats.org/officeDocument/2006/relationships/image" Target="../media/image36.png"/><Relationship Id="rId7" Type="http://schemas.openxmlformats.org/officeDocument/2006/relationships/image" Target="../media/image3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20.xml"/><Relationship Id="rId3" Type="http://schemas.openxmlformats.org/officeDocument/2006/relationships/image" Target="../media/image29.png"/><Relationship Id="rId4" Type="http://schemas.openxmlformats.org/officeDocument/2006/relationships/image" Target="../media/image31.png"/><Relationship Id="rId5" Type="http://schemas.openxmlformats.org/officeDocument/2006/relationships/image" Target="../media/image37.png"/><Relationship Id="rId6" Type="http://schemas.openxmlformats.org/officeDocument/2006/relationships/image" Target="../media/image36.png"/><Relationship Id="rId7" Type="http://schemas.openxmlformats.org/officeDocument/2006/relationships/image" Target="../media/image3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21.xml"/><Relationship Id="rId3" Type="http://schemas.openxmlformats.org/officeDocument/2006/relationships/hyperlink" Target="https://www.bbc.co.uk/newsround/62038311" TargetMode="External"/><Relationship Id="rId4" Type="http://schemas.openxmlformats.org/officeDocument/2006/relationships/image" Target="../media/image42.png"/><Relationship Id="rId5" Type="http://schemas.openxmlformats.org/officeDocument/2006/relationships/hyperlink" Target="https://www.bbc.co.uk/newsround/62038311"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22.xml"/><Relationship Id="rId3" Type="http://schemas.openxmlformats.org/officeDocument/2006/relationships/hyperlink" Target="https://www.youtube.com/watch?v=669PyOJJohY"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4.xml"/><Relationship Id="rId2" Type="http://schemas.openxmlformats.org/officeDocument/2006/relationships/notesSlide" Target="../notesSlides/notesSlide23.xml"/><Relationship Id="rId3" Type="http://schemas.openxmlformats.org/officeDocument/2006/relationships/hyperlink" Target="https://www.citizensadvice.org.uk/debt-and-money/" TargetMode="External"/><Relationship Id="rId4" Type="http://schemas.openxmlformats.org/officeDocument/2006/relationships/image" Target="../media/image43.png"/><Relationship Id="rId5" Type="http://schemas.openxmlformats.org/officeDocument/2006/relationships/image" Target="../media/image41.png"/><Relationship Id="rId6" Type="http://schemas.openxmlformats.org/officeDocument/2006/relationships/hyperlink" Target="https://www.nationaldebtline.org/" TargetMode="External"/><Relationship Id="rId7" Type="http://schemas.openxmlformats.org/officeDocument/2006/relationships/hyperlink" Target="http://www.moneyadvicetrust.org/Pages/default.aspx" TargetMode="External"/><Relationship Id="rId8" Type="http://schemas.openxmlformats.org/officeDocument/2006/relationships/image" Target="../media/image4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26.xml"/><Relationship Id="rId3" Type="http://schemas.openxmlformats.org/officeDocument/2006/relationships/hyperlink" Target="https://ftflic.com/learning-hub/" TargetMode="External"/><Relationship Id="rId4" Type="http://schemas.openxmlformats.org/officeDocument/2006/relationships/hyperlink" Target="https://www.ons.gov.uk/economy/inflationandpriceindices/articles/howisinflationaffectingyourhouseholdcosts/2022-03-23" TargetMode="External"/><Relationship Id="rId9" Type="http://schemas.openxmlformats.org/officeDocument/2006/relationships/hyperlink" Target="https://www.bankofengland.co.uk/knowledgebank/will-inflation-in-the-uk-keep-rising" TargetMode="External"/><Relationship Id="rId5" Type="http://schemas.openxmlformats.org/officeDocument/2006/relationships/hyperlink" Target="https://www.bbc.co.uk/news/business-12196322" TargetMode="External"/><Relationship Id="rId6" Type="http://schemas.openxmlformats.org/officeDocument/2006/relationships/hyperlink" Target="https://teenlearner.com/how-does-inflation-affect-me/" TargetMode="External"/><Relationship Id="rId7" Type="http://schemas.openxmlformats.org/officeDocument/2006/relationships/hyperlink" Target="https://www.bankofengland.co.uk/knowledgebank/will-inflation-in-the-uk-keep-rising" TargetMode="External"/><Relationship Id="rId8" Type="http://schemas.openxmlformats.org/officeDocument/2006/relationships/hyperlink" Target="https://www.bankofengland.co.uk/knowledgebank/will-inflation-in-the-uk-keep-rising"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4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xml"/><Relationship Id="rId3" Type="http://schemas.openxmlformats.org/officeDocument/2006/relationships/image" Target="../media/image16.png"/><Relationship Id="rId4" Type="http://schemas.openxmlformats.org/officeDocument/2006/relationships/image" Target="../media/image23.png"/><Relationship Id="rId5" Type="http://schemas.openxmlformats.org/officeDocument/2006/relationships/hyperlink" Target="https://www.bbc.co.uk/newsround/59320010"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7.xml"/><Relationship Id="rId3" Type="http://schemas.openxmlformats.org/officeDocument/2006/relationships/image" Target="../media/image20.png"/><Relationship Id="rId4" Type="http://schemas.openxmlformats.org/officeDocument/2006/relationships/image" Target="../media/image21.png"/><Relationship Id="rId5" Type="http://schemas.openxmlformats.org/officeDocument/2006/relationships/hyperlink" Target="https://www.youtube.com/watch?v=dI0MVV5UjKc"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8.xml"/><Relationship Id="rId3" Type="http://schemas.openxmlformats.org/officeDocument/2006/relationships/hyperlink" Target="https://www.youtube.com/watch?v=zPT9RIAcgWY"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9.xml"/><Relationship Id="rId3" Type="http://schemas.openxmlformats.org/officeDocument/2006/relationships/hyperlink" Target="https://www.youtube.com/watch?v=KL7V2A190ws"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62A33"/>
        </a:solidFill>
      </p:bgPr>
    </p:bg>
    <p:spTree>
      <p:nvGrpSpPr>
        <p:cNvPr id="269" name="Shape 269"/>
        <p:cNvGrpSpPr/>
        <p:nvPr/>
      </p:nvGrpSpPr>
      <p:grpSpPr>
        <a:xfrm>
          <a:off x="0" y="0"/>
          <a:ext cx="0" cy="0"/>
          <a:chOff x="0" y="0"/>
          <a:chExt cx="0" cy="0"/>
        </a:xfrm>
      </p:grpSpPr>
      <p:sp>
        <p:nvSpPr>
          <p:cNvPr id="270" name="Google Shape;270;p1"/>
          <p:cNvSpPr txBox="1"/>
          <p:nvPr>
            <p:ph type="ctrTitle"/>
          </p:nvPr>
        </p:nvSpPr>
        <p:spPr>
          <a:xfrm>
            <a:off x="360375" y="1253100"/>
            <a:ext cx="5870700" cy="1884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rgbClr val="000000"/>
              </a:buClr>
              <a:buSzPts val="3600"/>
              <a:buFont typeface="Arial"/>
              <a:buNone/>
            </a:pPr>
            <a:r>
              <a:t/>
            </a:r>
            <a:endParaRPr b="1" sz="4800">
              <a:solidFill>
                <a:schemeClr val="lt1"/>
              </a:solidFill>
              <a:latin typeface="Lato Black"/>
              <a:ea typeface="Lato Black"/>
              <a:cs typeface="Lato Black"/>
              <a:sym typeface="Lato Black"/>
            </a:endParaRPr>
          </a:p>
          <a:p>
            <a:pPr indent="0" lvl="0" marL="0" rtl="0" algn="l">
              <a:spcBef>
                <a:spcPts val="0"/>
              </a:spcBef>
              <a:spcAft>
                <a:spcPts val="0"/>
              </a:spcAft>
              <a:buClr>
                <a:srgbClr val="000000"/>
              </a:buClr>
              <a:buSzPts val="3600"/>
              <a:buFont typeface="Arial"/>
              <a:buNone/>
            </a:pPr>
            <a:r>
              <a:rPr b="1" lang="en-GB" sz="4800">
                <a:solidFill>
                  <a:schemeClr val="lt1"/>
                </a:solidFill>
                <a:latin typeface="Lato Black"/>
                <a:ea typeface="Lato Black"/>
                <a:cs typeface="Lato Black"/>
                <a:sym typeface="Lato Black"/>
              </a:rPr>
              <a:t>How to take care of monthly money</a:t>
            </a:r>
            <a:endParaRPr b="1" sz="4800">
              <a:solidFill>
                <a:schemeClr val="lt1"/>
              </a:solidFill>
              <a:latin typeface="Lato Black"/>
              <a:ea typeface="Lato Black"/>
              <a:cs typeface="Lato Black"/>
              <a:sym typeface="Lato Black"/>
            </a:endParaRPr>
          </a:p>
          <a:p>
            <a:pPr indent="0" lvl="0" marL="0" marR="0" rtl="0" algn="l">
              <a:lnSpc>
                <a:spcPct val="100000"/>
              </a:lnSpc>
              <a:spcBef>
                <a:spcPts val="0"/>
              </a:spcBef>
              <a:spcAft>
                <a:spcPts val="0"/>
              </a:spcAft>
              <a:buClr>
                <a:srgbClr val="000000"/>
              </a:buClr>
              <a:buSzPts val="3600"/>
              <a:buFont typeface="Arial"/>
              <a:buNone/>
            </a:pPr>
            <a:r>
              <a:t/>
            </a:r>
            <a:endParaRPr b="1" sz="4800">
              <a:solidFill>
                <a:schemeClr val="lt1"/>
              </a:solidFill>
              <a:latin typeface="Lato Black"/>
              <a:ea typeface="Lato Black"/>
              <a:cs typeface="Lato Black"/>
              <a:sym typeface="Lato Black"/>
            </a:endParaRPr>
          </a:p>
        </p:txBody>
      </p:sp>
      <p:pic>
        <p:nvPicPr>
          <p:cNvPr id="271" name="Google Shape;271;p1"/>
          <p:cNvPicPr preferRelativeResize="0"/>
          <p:nvPr/>
        </p:nvPicPr>
        <p:blipFill rotWithShape="1">
          <a:blip r:embed="rId3">
            <a:alphaModFix/>
          </a:blip>
          <a:srcRect b="0" l="0" r="0" t="0"/>
          <a:stretch/>
        </p:blipFill>
        <p:spPr>
          <a:xfrm>
            <a:off x="434324" y="3306997"/>
            <a:ext cx="1053199" cy="1053199"/>
          </a:xfrm>
          <a:prstGeom prst="rect">
            <a:avLst/>
          </a:prstGeom>
          <a:noFill/>
          <a:ln>
            <a:noFill/>
          </a:ln>
        </p:spPr>
      </p:pic>
      <p:sp>
        <p:nvSpPr>
          <p:cNvPr id="272" name="Google Shape;272;p1"/>
          <p:cNvSpPr txBox="1"/>
          <p:nvPr/>
        </p:nvSpPr>
        <p:spPr>
          <a:xfrm>
            <a:off x="360375" y="4529800"/>
            <a:ext cx="6681300" cy="338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00"/>
              <a:buFont typeface="Arial"/>
              <a:buNone/>
            </a:pPr>
            <a:r>
              <a:rPr b="1" i="0" lang="en-GB" sz="1000" u="none" cap="none" strike="noStrike">
                <a:solidFill>
                  <a:schemeClr val="accent2"/>
                </a:solidFill>
                <a:latin typeface="Arial"/>
                <a:ea typeface="Arial"/>
                <a:cs typeface="Arial"/>
                <a:sym typeface="Arial"/>
              </a:rPr>
              <a:t>This session is aimed at key stage three (recommended for Year 7)</a:t>
            </a:r>
            <a:endParaRPr b="1" i="0" sz="1000" u="none" cap="none" strike="noStrike">
              <a:solidFill>
                <a:schemeClr val="accent2"/>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2" name="Shape 352"/>
        <p:cNvGrpSpPr/>
        <p:nvPr/>
      </p:nvGrpSpPr>
      <p:grpSpPr>
        <a:xfrm>
          <a:off x="0" y="0"/>
          <a:ext cx="0" cy="0"/>
          <a:chOff x="0" y="0"/>
          <a:chExt cx="0" cy="0"/>
        </a:xfrm>
      </p:grpSpPr>
      <p:sp>
        <p:nvSpPr>
          <p:cNvPr id="353" name="Google Shape;353;g16c5c376a11_0_404"/>
          <p:cNvSpPr txBox="1"/>
          <p:nvPr/>
        </p:nvSpPr>
        <p:spPr>
          <a:xfrm>
            <a:off x="379375" y="253750"/>
            <a:ext cx="79926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en-GB" sz="2900" u="none" cap="none" strike="noStrike">
                <a:solidFill>
                  <a:srgbClr val="FF8022"/>
                </a:solidFill>
                <a:latin typeface="Lato"/>
                <a:ea typeface="Lato"/>
                <a:cs typeface="Lato"/>
                <a:sym typeface="Lato"/>
              </a:rPr>
              <a:t>Measuring inflation | Basket of goods </a:t>
            </a:r>
            <a:endParaRPr b="1" i="0" sz="2900" u="none" cap="none" strike="noStrike">
              <a:solidFill>
                <a:srgbClr val="000000"/>
              </a:solidFill>
              <a:latin typeface="Lato"/>
              <a:ea typeface="Lato"/>
              <a:cs typeface="Lato"/>
              <a:sym typeface="Lato"/>
            </a:endParaRPr>
          </a:p>
        </p:txBody>
      </p:sp>
      <p:pic>
        <p:nvPicPr>
          <p:cNvPr id="354" name="Google Shape;354;g16c5c376a11_0_404"/>
          <p:cNvPicPr preferRelativeResize="0"/>
          <p:nvPr/>
        </p:nvPicPr>
        <p:blipFill rotWithShape="1">
          <a:blip r:embed="rId3">
            <a:alphaModFix/>
          </a:blip>
          <a:srcRect b="0" l="48527" r="0" t="0"/>
          <a:stretch/>
        </p:blipFill>
        <p:spPr>
          <a:xfrm>
            <a:off x="5828725" y="1325875"/>
            <a:ext cx="2958027" cy="2865124"/>
          </a:xfrm>
          <a:prstGeom prst="rect">
            <a:avLst/>
          </a:prstGeom>
          <a:noFill/>
          <a:ln>
            <a:noFill/>
          </a:ln>
        </p:spPr>
      </p:pic>
      <p:sp>
        <p:nvSpPr>
          <p:cNvPr id="355" name="Google Shape;355;g16c5c376a11_0_404"/>
          <p:cNvSpPr txBox="1"/>
          <p:nvPr/>
        </p:nvSpPr>
        <p:spPr>
          <a:xfrm>
            <a:off x="379375" y="1268150"/>
            <a:ext cx="4821900" cy="923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1" i="0" lang="en-GB" sz="1600" u="none" cap="none" strike="noStrike">
                <a:solidFill>
                  <a:srgbClr val="231F20"/>
                </a:solidFill>
                <a:latin typeface="Lato"/>
                <a:ea typeface="Lato"/>
                <a:cs typeface="Lato"/>
                <a:sym typeface="Lato"/>
              </a:rPr>
              <a:t>Inflation is measured by tracking how the price of a representative basket of everyday items changes over time.</a:t>
            </a:r>
            <a:endParaRPr b="1" i="0" sz="1800" u="none" cap="none" strike="noStrike">
              <a:solidFill>
                <a:srgbClr val="000000"/>
              </a:solidFill>
              <a:latin typeface="Lato"/>
              <a:ea typeface="Lato"/>
              <a:cs typeface="Lato"/>
              <a:sym typeface="Lato"/>
            </a:endParaRPr>
          </a:p>
        </p:txBody>
      </p:sp>
      <p:sp>
        <p:nvSpPr>
          <p:cNvPr id="356" name="Google Shape;356;g16c5c376a11_0_404"/>
          <p:cNvSpPr txBox="1"/>
          <p:nvPr/>
        </p:nvSpPr>
        <p:spPr>
          <a:xfrm>
            <a:off x="379375" y="1980000"/>
            <a:ext cx="5010600" cy="2530800"/>
          </a:xfrm>
          <a:prstGeom prst="rect">
            <a:avLst/>
          </a:prstGeom>
          <a:noFill/>
          <a:ln>
            <a:noFill/>
          </a:ln>
        </p:spPr>
        <p:txBody>
          <a:bodyPr anchorCtr="0" anchor="t" bIns="91425" lIns="91425" spcFirstLastPara="1" rIns="91425" wrap="square" tIns="91425">
            <a:spAutoFit/>
          </a:bodyPr>
          <a:lstStyle/>
          <a:p>
            <a:pPr indent="-323850" lvl="0" marL="457200" marR="0" rtl="0" algn="l">
              <a:lnSpc>
                <a:spcPct val="115000"/>
              </a:lnSpc>
              <a:spcBef>
                <a:spcPts val="0"/>
              </a:spcBef>
              <a:spcAft>
                <a:spcPts val="0"/>
              </a:spcAft>
              <a:buClr>
                <a:srgbClr val="1E1E1E"/>
              </a:buClr>
              <a:buSzPts val="1500"/>
              <a:buFont typeface="Lato"/>
              <a:buChar char="●"/>
            </a:pPr>
            <a:r>
              <a:rPr b="0" i="0" lang="en-GB" sz="1500" u="none" cap="none" strike="noStrike">
                <a:solidFill>
                  <a:srgbClr val="1E1E1E"/>
                </a:solidFill>
                <a:highlight>
                  <a:srgbClr val="FFFFFF"/>
                </a:highlight>
                <a:latin typeface="Lato"/>
                <a:ea typeface="Lato"/>
                <a:cs typeface="Lato"/>
                <a:sym typeface="Lato"/>
                <a:extLst>
                  <a:ext uri="http://customooxmlschemas.google.com/">
                    <go:slidesCustomData xmlns:go="http://customooxmlschemas.google.com/" textRoundtripDataId="25"/>
                  </a:ext>
                </a:extLst>
              </a:rPr>
              <a:t>Consumer inflation is measured by </a:t>
            </a:r>
            <a:r>
              <a:rPr b="0" i="0" lang="en-GB" sz="1500" u="none" cap="none" strike="noStrike">
                <a:solidFill>
                  <a:srgbClr val="1E1E1E"/>
                </a:solidFill>
                <a:highlight>
                  <a:srgbClr val="FFFFFF"/>
                </a:highlight>
                <a:latin typeface="Lato"/>
                <a:ea typeface="Lato"/>
                <a:cs typeface="Lato"/>
                <a:sym typeface="Lato"/>
                <a:extLst>
                  <a:ext uri="http://customooxmlschemas.google.com/">
                    <go:slidesCustomData xmlns:go="http://customooxmlschemas.google.com/" textRoundtripDataId="26"/>
                  </a:ext>
                </a:extLst>
              </a:rPr>
              <a:t>taking</a:t>
            </a:r>
            <a:r>
              <a:rPr b="0" i="0" lang="en-GB" sz="1500" u="none" cap="none" strike="noStrike">
                <a:solidFill>
                  <a:srgbClr val="1E1E1E"/>
                </a:solidFill>
                <a:highlight>
                  <a:srgbClr val="FFFFFF"/>
                </a:highlight>
                <a:latin typeface="Lato"/>
                <a:ea typeface="Lato"/>
                <a:cs typeface="Lato"/>
                <a:sym typeface="Lato"/>
                <a:extLst>
                  <a:ext uri="http://customooxmlschemas.google.com/">
                    <go:slidesCustomData xmlns:go="http://customooxmlschemas.google.com/" textRoundtripDataId="27"/>
                  </a:ext>
                </a:extLst>
              </a:rPr>
              <a:t> a sample ‘shopping basket’ of around 700 goods and services each month in the UK, and monitoring how the total price of the basket changes. </a:t>
            </a:r>
            <a:endParaRPr b="0" i="0" sz="1500" u="none" cap="none" strike="noStrike">
              <a:solidFill>
                <a:srgbClr val="1E1E1E"/>
              </a:solidFill>
              <a:highlight>
                <a:srgbClr val="FFFFFF"/>
              </a:highlight>
              <a:latin typeface="Lato"/>
              <a:ea typeface="Lato"/>
              <a:cs typeface="Lato"/>
              <a:sym typeface="Lato"/>
              <a:extLst>
                <a:ext uri="http://customooxmlschemas.google.com/">
                  <go:slidesCustomData xmlns:go="http://customooxmlschemas.google.com/" textRoundtripDataId="28"/>
                </a:ext>
              </a:extLst>
            </a:endParaRPr>
          </a:p>
          <a:p>
            <a:pPr indent="-323850" lvl="0" marL="457200" marR="0" rtl="0" algn="l">
              <a:lnSpc>
                <a:spcPct val="115000"/>
              </a:lnSpc>
              <a:spcBef>
                <a:spcPts val="1000"/>
              </a:spcBef>
              <a:spcAft>
                <a:spcPts val="0"/>
              </a:spcAft>
              <a:buClr>
                <a:srgbClr val="1E1E1E"/>
              </a:buClr>
              <a:buSzPts val="1500"/>
              <a:buFont typeface="Lato"/>
              <a:buChar char="●"/>
            </a:pPr>
            <a:r>
              <a:rPr b="0" i="0" lang="en-GB" sz="1500" u="none" cap="none" strike="noStrike">
                <a:solidFill>
                  <a:srgbClr val="1E1E1E"/>
                </a:solidFill>
                <a:highlight>
                  <a:srgbClr val="FFFFFF"/>
                </a:highlight>
                <a:latin typeface="Lato"/>
                <a:ea typeface="Lato"/>
                <a:cs typeface="Lato"/>
                <a:sym typeface="Lato"/>
                <a:extLst>
                  <a:ext uri="http://customooxmlschemas.google.com/">
                    <go:slidesCustomData xmlns:go="http://customooxmlschemas.google.com/" textRoundtripDataId="29"/>
                  </a:ext>
                </a:extLst>
              </a:rPr>
              <a:t>Goods include things like food, clothes and petrol. Services include </a:t>
            </a:r>
            <a:r>
              <a:rPr b="0" i="0" lang="en-GB" sz="1500" u="none" cap="none" strike="noStrike">
                <a:solidFill>
                  <a:srgbClr val="1E1E1E"/>
                </a:solidFill>
                <a:highlight>
                  <a:srgbClr val="FFFFFF"/>
                </a:highlight>
                <a:latin typeface="Lato"/>
                <a:ea typeface="Lato"/>
                <a:cs typeface="Lato"/>
                <a:sym typeface="Lato"/>
                <a:extLst>
                  <a:ext uri="http://customooxmlschemas.google.com/">
                    <go:slidesCustomData xmlns:go="http://customooxmlschemas.google.com/" textRoundtripDataId="30"/>
                  </a:ext>
                </a:extLst>
              </a:rPr>
              <a:t>things </a:t>
            </a:r>
            <a:r>
              <a:rPr b="0" i="0" lang="en-GB" sz="1500" u="none" cap="none" strike="noStrike">
                <a:solidFill>
                  <a:srgbClr val="1E1E1E"/>
                </a:solidFill>
                <a:highlight>
                  <a:srgbClr val="FFFFFF"/>
                </a:highlight>
                <a:latin typeface="Lato"/>
                <a:ea typeface="Lato"/>
                <a:cs typeface="Lato"/>
                <a:sym typeface="Lato"/>
                <a:extLst>
                  <a:ext uri="http://customooxmlschemas.google.com/">
                    <go:slidesCustomData xmlns:go="http://customooxmlschemas.google.com/" textRoundtripDataId="31"/>
                  </a:ext>
                </a:extLst>
              </a:rPr>
              <a:t>like transport, restaurant</a:t>
            </a:r>
            <a:r>
              <a:rPr lang="en-GB" sz="1500">
                <a:solidFill>
                  <a:srgbClr val="1E1E1E"/>
                </a:solidFill>
                <a:highlight>
                  <a:srgbClr val="FFFFFF"/>
                </a:highlight>
                <a:latin typeface="Lato"/>
                <a:ea typeface="Lato"/>
                <a:cs typeface="Lato"/>
                <a:sym typeface="Lato"/>
                <a:extLst>
                  <a:ext uri="http://customooxmlschemas.google.com/">
                    <go:slidesCustomData xmlns:go="http://customooxmlschemas.google.com/" textRoundtripDataId="32"/>
                  </a:ext>
                </a:extLst>
              </a:rPr>
              <a:t> </a:t>
            </a:r>
            <a:r>
              <a:rPr lang="en-GB" sz="1500">
                <a:solidFill>
                  <a:srgbClr val="1E1E1E"/>
                </a:solidFill>
                <a:highlight>
                  <a:srgbClr val="FFFFFF"/>
                </a:highlight>
                <a:latin typeface="Lato"/>
                <a:ea typeface="Lato"/>
                <a:cs typeface="Lato"/>
                <a:sym typeface="Lato"/>
                <a:extLst>
                  <a:ext uri="http://customooxmlschemas.google.com/">
                    <go:slidesCustomData xmlns:go="http://customooxmlschemas.google.com/" textRoundtripDataId="33"/>
                  </a:ext>
                </a:extLst>
              </a:rPr>
              <a:t>meals</a:t>
            </a:r>
            <a:r>
              <a:rPr b="0" i="0" lang="en-GB" sz="1500" u="none" cap="none" strike="noStrike">
                <a:solidFill>
                  <a:srgbClr val="1E1E1E"/>
                </a:solidFill>
                <a:highlight>
                  <a:srgbClr val="FFFFFF"/>
                </a:highlight>
                <a:latin typeface="Lato"/>
                <a:ea typeface="Lato"/>
                <a:cs typeface="Lato"/>
                <a:sym typeface="Lato"/>
                <a:extLst>
                  <a:ext uri="http://customooxmlschemas.google.com/">
                    <go:slidesCustomData xmlns:go="http://customooxmlschemas.google.com/" textRoundtripDataId="34"/>
                  </a:ext>
                </a:extLst>
              </a:rPr>
              <a:t> and cinema trips.</a:t>
            </a:r>
            <a:endParaRPr b="0" i="0" sz="1500" u="none" cap="none" strike="noStrike">
              <a:solidFill>
                <a:srgbClr val="1E1E1E"/>
              </a:solidFill>
              <a:highlight>
                <a:srgbClr val="FFFFFF"/>
              </a:highlight>
              <a:latin typeface="Lato"/>
              <a:ea typeface="Lato"/>
              <a:cs typeface="Lato"/>
              <a:sym typeface="Lato"/>
              <a:extLst>
                <a:ext uri="http://customooxmlschemas.google.com/">
                  <go:slidesCustomData xmlns:go="http://customooxmlschemas.google.com/" textRoundtripDataId="35"/>
                </a:ext>
              </a:extLst>
            </a:endParaRPr>
          </a:p>
          <a:p>
            <a:pPr indent="-323850" lvl="0" marL="457200" marR="0" rtl="0" algn="l">
              <a:lnSpc>
                <a:spcPct val="115000"/>
              </a:lnSpc>
              <a:spcBef>
                <a:spcPts val="1000"/>
              </a:spcBef>
              <a:spcAft>
                <a:spcPts val="1000"/>
              </a:spcAft>
              <a:buClr>
                <a:srgbClr val="1E1E1E"/>
              </a:buClr>
              <a:buSzPts val="1500"/>
              <a:buFont typeface="Lato"/>
              <a:buChar char="●"/>
            </a:pPr>
            <a:r>
              <a:rPr b="0" i="0" lang="en-GB" sz="1500" u="none" cap="none" strike="noStrike">
                <a:solidFill>
                  <a:srgbClr val="1E1E1E"/>
                </a:solidFill>
                <a:highlight>
                  <a:srgbClr val="FFFFFF"/>
                </a:highlight>
                <a:latin typeface="Lato"/>
                <a:ea typeface="Lato"/>
                <a:cs typeface="Lato"/>
                <a:sym typeface="Lato"/>
                <a:extLst>
                  <a:ext uri="http://customooxmlschemas.google.com/">
                    <go:slidesCustomData xmlns:go="http://customooxmlschemas.google.com/" textRoundtripDataId="36"/>
                  </a:ext>
                </a:extLst>
              </a:rPr>
              <a:t>This is known as the </a:t>
            </a:r>
            <a:r>
              <a:rPr b="0" i="0" lang="en-GB" sz="1500" u="sng" cap="none" strike="noStrike">
                <a:solidFill>
                  <a:srgbClr val="1E1E1E"/>
                </a:solidFill>
                <a:highlight>
                  <a:srgbClr val="FFFFFF"/>
                </a:highlight>
                <a:latin typeface="Lato"/>
                <a:ea typeface="Lato"/>
                <a:cs typeface="Lato"/>
                <a:sym typeface="Lato"/>
                <a:extLst>
                  <a:ext uri="http://customooxmlschemas.google.com/">
                    <go:slidesCustomData xmlns:go="http://customooxmlschemas.google.com/" textRoundtripDataId="37"/>
                  </a:ext>
                </a:extLst>
              </a:rPr>
              <a:t>‘Consumer Prices Index’</a:t>
            </a:r>
            <a:r>
              <a:rPr b="0" i="0" lang="en-GB" sz="1500" u="none" cap="none" strike="noStrike">
                <a:solidFill>
                  <a:srgbClr val="1E1E1E"/>
                </a:solidFill>
                <a:highlight>
                  <a:srgbClr val="FFFFFF"/>
                </a:highlight>
                <a:latin typeface="Lato"/>
                <a:ea typeface="Lato"/>
                <a:cs typeface="Lato"/>
                <a:sym typeface="Lato"/>
                <a:extLst>
                  <a:ext uri="http://customooxmlschemas.google.com/">
                    <go:slidesCustomData xmlns:go="http://customooxmlschemas.google.com/" textRoundtripDataId="38"/>
                  </a:ext>
                </a:extLst>
              </a:rPr>
              <a:t> (CPI)</a:t>
            </a:r>
            <a:endParaRPr b="0" i="0" sz="1500" u="none" cap="none" strike="noStrike">
              <a:solidFill>
                <a:srgbClr val="1E1E1E"/>
              </a:solidFill>
              <a:highlight>
                <a:srgbClr val="FFFFFF"/>
              </a:highlight>
              <a:latin typeface="Lato"/>
              <a:ea typeface="Lato"/>
              <a:cs typeface="Lato"/>
              <a:sym typeface="Lato"/>
            </a:endParaRPr>
          </a:p>
        </p:txBody>
      </p:sp>
      <p:sp>
        <p:nvSpPr>
          <p:cNvPr id="357" name="Google Shape;357;g16c5c376a11_0_404"/>
          <p:cNvSpPr txBox="1"/>
          <p:nvPr>
            <p:ph idx="12" type="sldNum"/>
          </p:nvPr>
        </p:nvSpPr>
        <p:spPr>
          <a:xfrm>
            <a:off x="8595309" y="303951"/>
            <a:ext cx="548700" cy="3936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000"/>
              <a:buFont typeface="Arial"/>
              <a:buNone/>
            </a:pPr>
            <a:r>
              <a:rPr lang="en-GB">
                <a:latin typeface="Lato"/>
                <a:ea typeface="Lato"/>
                <a:cs typeface="Lato"/>
                <a:sym typeface="Lato"/>
              </a:rPr>
              <a:t>10</a:t>
            </a:r>
            <a:endParaRPr>
              <a:solidFill>
                <a:schemeClr val="dk1"/>
              </a:solidFill>
              <a:latin typeface="Lato"/>
              <a:ea typeface="Lato"/>
              <a:cs typeface="Lato"/>
              <a:sym typeface="Lato"/>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1" name="Shape 361"/>
        <p:cNvGrpSpPr/>
        <p:nvPr/>
      </p:nvGrpSpPr>
      <p:grpSpPr>
        <a:xfrm>
          <a:off x="0" y="0"/>
          <a:ext cx="0" cy="0"/>
          <a:chOff x="0" y="0"/>
          <a:chExt cx="0" cy="0"/>
        </a:xfrm>
      </p:grpSpPr>
      <p:sp>
        <p:nvSpPr>
          <p:cNvPr id="362" name="Google Shape;362;g16c5c376a11_0_397"/>
          <p:cNvSpPr txBox="1"/>
          <p:nvPr/>
        </p:nvSpPr>
        <p:spPr>
          <a:xfrm>
            <a:off x="4949288" y="2140646"/>
            <a:ext cx="3798000" cy="4311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1" i="0" lang="en-GB" sz="1600" u="none" cap="none" strike="noStrike">
                <a:solidFill>
                  <a:srgbClr val="000000"/>
                </a:solidFill>
                <a:latin typeface="Lato"/>
                <a:ea typeface="Lato"/>
                <a:cs typeface="Lato"/>
                <a:sym typeface="Lato"/>
                <a:extLst>
                  <a:ext uri="http://customooxmlschemas.google.com/">
                    <go:slidesCustomData xmlns:go="http://customooxmlschemas.google.com/" textRoundtripDataId="39"/>
                  </a:ext>
                </a:extLst>
              </a:rPr>
              <a:t>Bank of England </a:t>
            </a:r>
            <a:r>
              <a:rPr b="1" i="0" lang="en-GB" sz="1600" u="sng" cap="none" strike="noStrike">
                <a:solidFill>
                  <a:schemeClr val="hlink"/>
                </a:solidFill>
                <a:latin typeface="Lato"/>
                <a:ea typeface="Lato"/>
                <a:cs typeface="Lato"/>
                <a:sym typeface="Lato"/>
                <a:hlinkClick r:id="rId3"/>
                <a:extLst>
                  <a:ext uri="http://customooxmlschemas.google.com/">
                    <go:slidesCustomData xmlns:go="http://customooxmlschemas.google.com/" textRoundtripDataId="40"/>
                  </a:ext>
                </a:extLst>
              </a:rPr>
              <a:t>inflation calculator </a:t>
            </a:r>
            <a:endParaRPr b="1" i="0" sz="1600" u="none" cap="none" strike="noStrike">
              <a:solidFill>
                <a:srgbClr val="000000"/>
              </a:solidFill>
              <a:latin typeface="Lato"/>
              <a:ea typeface="Lato"/>
              <a:cs typeface="Lato"/>
              <a:sym typeface="Lato"/>
            </a:endParaRPr>
          </a:p>
        </p:txBody>
      </p:sp>
      <p:sp>
        <p:nvSpPr>
          <p:cNvPr id="363" name="Google Shape;363;g16c5c376a11_0_397"/>
          <p:cNvSpPr txBox="1"/>
          <p:nvPr/>
        </p:nvSpPr>
        <p:spPr>
          <a:xfrm>
            <a:off x="1143000" y="223250"/>
            <a:ext cx="76761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600"/>
              <a:buFont typeface="Arial"/>
              <a:buNone/>
            </a:pPr>
            <a:r>
              <a:rPr b="1" i="0" lang="en-GB" sz="2900" u="none" cap="none" strike="noStrike">
                <a:solidFill>
                  <a:schemeClr val="accent2"/>
                </a:solidFill>
                <a:latin typeface="Lato"/>
                <a:ea typeface="Lato"/>
                <a:cs typeface="Lato"/>
                <a:sym typeface="Lato"/>
              </a:rPr>
              <a:t>Inflation through the years </a:t>
            </a:r>
            <a:endParaRPr b="1" i="0" sz="2900" u="none" cap="none" strike="noStrike">
              <a:solidFill>
                <a:srgbClr val="000000"/>
              </a:solidFill>
              <a:latin typeface="Lato"/>
              <a:ea typeface="Lato"/>
              <a:cs typeface="Lato"/>
              <a:sym typeface="Lato"/>
            </a:endParaRPr>
          </a:p>
        </p:txBody>
      </p:sp>
      <p:sp>
        <p:nvSpPr>
          <p:cNvPr id="364" name="Google Shape;364;g16c5c376a11_0_397"/>
          <p:cNvSpPr txBox="1"/>
          <p:nvPr>
            <p:ph idx="12" type="sldNum"/>
          </p:nvPr>
        </p:nvSpPr>
        <p:spPr>
          <a:xfrm>
            <a:off x="8595309" y="303951"/>
            <a:ext cx="548700" cy="393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Clr>
                <a:srgbClr val="000000"/>
              </a:buClr>
              <a:buSzPts val="1000"/>
              <a:buFont typeface="Arial"/>
              <a:buNone/>
            </a:pPr>
            <a:r>
              <a:rPr lang="en-GB">
                <a:latin typeface="Lato"/>
                <a:ea typeface="Lato"/>
                <a:cs typeface="Lato"/>
                <a:sym typeface="Lato"/>
              </a:rPr>
              <a:t>11</a:t>
            </a:r>
            <a:endParaRPr>
              <a:solidFill>
                <a:schemeClr val="dk1"/>
              </a:solidFill>
              <a:latin typeface="Lato"/>
              <a:ea typeface="Lato"/>
              <a:cs typeface="Lato"/>
              <a:sym typeface="Lato"/>
            </a:endParaRPr>
          </a:p>
        </p:txBody>
      </p:sp>
      <p:pic>
        <p:nvPicPr>
          <p:cNvPr id="365" name="Google Shape;365;g16c5c376a11_0_397"/>
          <p:cNvPicPr preferRelativeResize="0"/>
          <p:nvPr/>
        </p:nvPicPr>
        <p:blipFill rotWithShape="1">
          <a:blip r:embed="rId4">
            <a:alphaModFix/>
          </a:blip>
          <a:srcRect b="28814" l="12825" r="33422" t="19609"/>
          <a:stretch/>
        </p:blipFill>
        <p:spPr>
          <a:xfrm>
            <a:off x="4894525" y="2556300"/>
            <a:ext cx="4059926" cy="2402125"/>
          </a:xfrm>
          <a:prstGeom prst="rect">
            <a:avLst/>
          </a:prstGeom>
          <a:noFill/>
          <a:ln>
            <a:noFill/>
          </a:ln>
          <a:effectLst>
            <a:outerShdw blurRad="57150" rotWithShape="0" algn="bl" dir="5400000" dist="19050">
              <a:srgbClr val="000000">
                <a:alpha val="49803"/>
              </a:srgbClr>
            </a:outerShdw>
          </a:effectLst>
        </p:spPr>
      </p:pic>
      <p:sp>
        <p:nvSpPr>
          <p:cNvPr id="366" name="Google Shape;366;g16c5c376a11_0_397"/>
          <p:cNvSpPr txBox="1"/>
          <p:nvPr/>
        </p:nvSpPr>
        <p:spPr>
          <a:xfrm>
            <a:off x="257525" y="1140550"/>
            <a:ext cx="8697000" cy="1169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None/>
            </a:pPr>
            <a:r>
              <a:rPr lang="en-GB" sz="1600">
                <a:latin typeface="Lato"/>
                <a:ea typeface="Lato"/>
                <a:cs typeface="Lato"/>
                <a:sym typeface="Lato"/>
                <a:extLst>
                  <a:ext uri="http://customooxmlschemas.google.com/">
                    <go:slidesCustomData xmlns:go="http://customooxmlschemas.google.com/" textRoundtripDataId="41"/>
                  </a:ext>
                </a:extLst>
              </a:rPr>
              <a:t>Click on the Inflation Calculator. </a:t>
            </a:r>
            <a:r>
              <a:rPr b="0" i="0" lang="en-GB" sz="1600" u="none" cap="none" strike="noStrike">
                <a:solidFill>
                  <a:srgbClr val="000000"/>
                </a:solidFill>
                <a:latin typeface="Lato"/>
                <a:ea typeface="Lato"/>
                <a:cs typeface="Lato"/>
                <a:sym typeface="Lato"/>
                <a:extLst>
                  <a:ext uri="http://customooxmlschemas.google.com/">
                    <go:slidesCustomData xmlns:go="http://customooxmlschemas.google.com/" textRoundtripDataId="42"/>
                  </a:ext>
                </a:extLst>
              </a:rPr>
              <a:t>Can you guesstimate how much £10 worth of goods (e.g. can of co</a:t>
            </a:r>
            <a:r>
              <a:rPr lang="en-GB" sz="1600">
                <a:latin typeface="Lato"/>
                <a:ea typeface="Lato"/>
                <a:cs typeface="Lato"/>
                <a:sym typeface="Lato"/>
                <a:extLst>
                  <a:ext uri="http://customooxmlschemas.google.com/">
                    <go:slidesCustomData xmlns:go="http://customooxmlschemas.google.com/" textRoundtripDataId="43"/>
                  </a:ext>
                </a:extLst>
              </a:rPr>
              <a:t>la</a:t>
            </a:r>
            <a:r>
              <a:rPr b="0" i="0" lang="en-GB" sz="1600" u="none" cap="none" strike="noStrike">
                <a:solidFill>
                  <a:srgbClr val="000000"/>
                </a:solidFill>
                <a:latin typeface="Lato"/>
                <a:ea typeface="Lato"/>
                <a:cs typeface="Lato"/>
                <a:sym typeface="Lato"/>
                <a:extLst>
                  <a:ext uri="http://customooxmlschemas.google.com/">
                    <go:slidesCustomData xmlns:go="http://customooxmlschemas.google.com/" textRoundtripDataId="44"/>
                  </a:ext>
                </a:extLst>
              </a:rPr>
              <a:t>, vegetable oil, petrol) and services (e.g. airline ticket, cinema ticket, restaurant meal) cost when you were born compared to now? Or the cost from when your parent/guardian was born compared to now?</a:t>
            </a:r>
            <a:endParaRPr b="0" i="0" sz="1500" u="none" cap="none" strike="noStrike">
              <a:solidFill>
                <a:srgbClr val="000000"/>
              </a:solidFill>
              <a:latin typeface="Arial"/>
              <a:ea typeface="Arial"/>
              <a:cs typeface="Arial"/>
              <a:sym typeface="Arial"/>
            </a:endParaRPr>
          </a:p>
        </p:txBody>
      </p:sp>
      <p:sp>
        <p:nvSpPr>
          <p:cNvPr id="367" name="Google Shape;367;g16c5c376a11_0_397"/>
          <p:cNvSpPr txBox="1"/>
          <p:nvPr/>
        </p:nvSpPr>
        <p:spPr>
          <a:xfrm>
            <a:off x="329075" y="2723700"/>
            <a:ext cx="4382700" cy="1185300"/>
          </a:xfrm>
          <a:prstGeom prst="rect">
            <a:avLst/>
          </a:prstGeom>
          <a:solidFill>
            <a:schemeClr val="lt1"/>
          </a:solidFill>
          <a:ln cap="flat" cmpd="sng" w="28575">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300"/>
              <a:buFont typeface="Arial"/>
              <a:buNone/>
            </a:pPr>
            <a:r>
              <a:rPr b="1" i="0" lang="en-GB" sz="1300" u="none" cap="none" strike="noStrike">
                <a:solidFill>
                  <a:srgbClr val="000000"/>
                </a:solidFill>
                <a:latin typeface="Lato"/>
                <a:ea typeface="Lato"/>
                <a:cs typeface="Lato"/>
                <a:sym typeface="Lato"/>
              </a:rPr>
              <a:t>Stretch | Can you work out the percentage increase?</a:t>
            </a:r>
            <a:endParaRPr b="1" i="0" sz="13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300"/>
              <a:buFont typeface="Arial"/>
              <a:buNone/>
            </a:pPr>
            <a:r>
              <a:t/>
            </a:r>
            <a:endParaRPr i="0" sz="13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300"/>
              <a:buFont typeface="Arial"/>
              <a:buNone/>
            </a:pPr>
            <a:r>
              <a:rPr i="0" lang="en-GB" sz="1300" cap="none" strike="noStrike">
                <a:solidFill>
                  <a:srgbClr val="000000"/>
                </a:solidFill>
                <a:latin typeface="Lato"/>
                <a:ea typeface="Lato"/>
                <a:cs typeface="Lato"/>
                <a:sym typeface="Lato"/>
                <a:extLst>
                  <a:ext uri="http://customooxmlschemas.google.com/">
                    <go:slidesCustomData xmlns:go="http://customooxmlschemas.google.com/" textRoundtripDataId="45"/>
                  </a:ext>
                </a:extLst>
              </a:rPr>
              <a:t>Worked example:</a:t>
            </a:r>
            <a:r>
              <a:rPr i="0" lang="en-GB" sz="1300" u="none" cap="none" strike="noStrike">
                <a:solidFill>
                  <a:srgbClr val="000000"/>
                </a:solidFill>
                <a:latin typeface="Lato"/>
                <a:ea typeface="Lato"/>
                <a:cs typeface="Lato"/>
                <a:sym typeface="Lato"/>
                <a:extLst>
                  <a:ext uri="http://customooxmlschemas.google.com/">
                    <go:slidesCustomData xmlns:go="http://customooxmlschemas.google.com/" textRoundtripDataId="46"/>
                  </a:ext>
                </a:extLst>
              </a:rPr>
              <a:t> If goods and services cost £10 in 2007</a:t>
            </a:r>
            <a:r>
              <a:rPr lang="en-GB" sz="1300">
                <a:latin typeface="Lato"/>
                <a:ea typeface="Lato"/>
                <a:cs typeface="Lato"/>
                <a:sym typeface="Lato"/>
                <a:extLst>
                  <a:ext uri="http://customooxmlschemas.google.com/">
                    <go:slidesCustomData xmlns:go="http://customooxmlschemas.google.com/" textRoundtripDataId="47"/>
                  </a:ext>
                </a:extLst>
              </a:rPr>
              <a:t> AND</a:t>
            </a:r>
            <a:r>
              <a:rPr i="0" lang="en-GB" sz="1300" u="none" cap="none" strike="noStrike">
                <a:solidFill>
                  <a:srgbClr val="000000"/>
                </a:solidFill>
                <a:latin typeface="Lato"/>
                <a:ea typeface="Lato"/>
                <a:cs typeface="Lato"/>
                <a:sym typeface="Lato"/>
                <a:extLst>
                  <a:ext uri="http://customooxmlschemas.google.com/">
                    <go:slidesCustomData xmlns:go="http://customooxmlschemas.google.com/" textRoundtripDataId="48"/>
                  </a:ext>
                </a:extLst>
              </a:rPr>
              <a:t> then cost £12.31 in 2016</a:t>
            </a:r>
            <a:r>
              <a:rPr lang="en-GB" sz="1300">
                <a:latin typeface="Lato"/>
                <a:ea typeface="Lato"/>
                <a:cs typeface="Lato"/>
                <a:sym typeface="Lato"/>
                <a:extLst>
                  <a:ext uri="http://customooxmlschemas.google.com/">
                    <go:slidesCustomData xmlns:go="http://customooxmlschemas.google.com/" textRoundtripDataId="49"/>
                  </a:ext>
                </a:extLst>
              </a:rPr>
              <a:t>,</a:t>
            </a:r>
            <a:r>
              <a:rPr i="0" lang="en-GB" sz="1300" u="none" cap="none" strike="noStrike">
                <a:solidFill>
                  <a:srgbClr val="000000"/>
                </a:solidFill>
                <a:latin typeface="Lato"/>
                <a:ea typeface="Lato"/>
                <a:cs typeface="Lato"/>
                <a:sym typeface="Lato"/>
                <a:extLst>
                  <a:ext uri="http://customooxmlschemas.google.com/">
                    <go:slidesCustomData xmlns:go="http://customooxmlschemas.google.com/" textRoundtripDataId="50"/>
                  </a:ext>
                </a:extLst>
              </a:rPr>
              <a:t> we calculate the percentage increase as:</a:t>
            </a:r>
            <a:endParaRPr i="0" sz="1300" u="none" cap="none" strike="noStrike">
              <a:solidFill>
                <a:srgbClr val="000000"/>
              </a:solidFill>
              <a:latin typeface="Lato"/>
              <a:ea typeface="Lato"/>
              <a:cs typeface="Lato"/>
              <a:sym typeface="Lato"/>
            </a:endParaRPr>
          </a:p>
        </p:txBody>
      </p:sp>
      <p:pic>
        <p:nvPicPr>
          <p:cNvPr id="368" name="Google Shape;368;g16c5c376a11_0_397"/>
          <p:cNvPicPr preferRelativeResize="0"/>
          <p:nvPr/>
        </p:nvPicPr>
        <p:blipFill rotWithShape="1">
          <a:blip r:embed="rId5">
            <a:alphaModFix/>
          </a:blip>
          <a:srcRect b="0" l="0" r="0" t="0"/>
          <a:stretch/>
        </p:blipFill>
        <p:spPr>
          <a:xfrm>
            <a:off x="296399" y="185088"/>
            <a:ext cx="690376" cy="690376"/>
          </a:xfrm>
          <a:prstGeom prst="rect">
            <a:avLst/>
          </a:prstGeom>
          <a:noFill/>
          <a:ln>
            <a:noFill/>
          </a:ln>
        </p:spPr>
      </p:pic>
      <p:pic>
        <p:nvPicPr>
          <p:cNvPr id="369" name="Google Shape;369;g16c5c376a11_0_397"/>
          <p:cNvPicPr preferRelativeResize="0"/>
          <p:nvPr/>
        </p:nvPicPr>
        <p:blipFill rotWithShape="1">
          <a:blip r:embed="rId6">
            <a:alphaModFix/>
          </a:blip>
          <a:srcRect b="0" l="0" r="0" t="5758"/>
          <a:stretch/>
        </p:blipFill>
        <p:spPr>
          <a:xfrm>
            <a:off x="220200" y="3962400"/>
            <a:ext cx="4559675" cy="8993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3" name="Shape 373"/>
        <p:cNvGrpSpPr/>
        <p:nvPr/>
      </p:nvGrpSpPr>
      <p:grpSpPr>
        <a:xfrm>
          <a:off x="0" y="0"/>
          <a:ext cx="0" cy="0"/>
          <a:chOff x="0" y="0"/>
          <a:chExt cx="0" cy="0"/>
        </a:xfrm>
      </p:grpSpPr>
      <p:sp>
        <p:nvSpPr>
          <p:cNvPr id="374" name="Google Shape;374;g14cb79b9a77_0_526"/>
          <p:cNvSpPr txBox="1"/>
          <p:nvPr/>
        </p:nvSpPr>
        <p:spPr>
          <a:xfrm>
            <a:off x="439450" y="978750"/>
            <a:ext cx="6212100" cy="400200"/>
          </a:xfrm>
          <a:prstGeom prst="rect">
            <a:avLst/>
          </a:prstGeom>
          <a:noFill/>
          <a:ln>
            <a:noFill/>
          </a:ln>
        </p:spPr>
        <p:txBody>
          <a:bodyPr anchorCtr="0" anchor="b"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5" name="Google Shape;375;g14cb79b9a77_0_526"/>
          <p:cNvSpPr txBox="1"/>
          <p:nvPr/>
        </p:nvSpPr>
        <p:spPr>
          <a:xfrm>
            <a:off x="360374" y="629069"/>
            <a:ext cx="6625500" cy="492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600"/>
              <a:buFont typeface="Arial"/>
              <a:buNone/>
            </a:pPr>
            <a:r>
              <a:rPr b="1" i="0" lang="en-GB" sz="2000" u="none" cap="none" strike="noStrike">
                <a:solidFill>
                  <a:schemeClr val="accent2"/>
                </a:solidFill>
                <a:latin typeface="Lato"/>
                <a:ea typeface="Lato"/>
                <a:cs typeface="Lato"/>
                <a:sym typeface="Lato"/>
              </a:rPr>
              <a:t>By the end of the session, I will be able to:</a:t>
            </a:r>
            <a:endParaRPr b="1" i="0" sz="2000" u="none" cap="none" strike="noStrike">
              <a:solidFill>
                <a:schemeClr val="accent2"/>
              </a:solidFill>
              <a:latin typeface="Lato"/>
              <a:ea typeface="Lato"/>
              <a:cs typeface="Lato"/>
              <a:sym typeface="Lato"/>
            </a:endParaRPr>
          </a:p>
        </p:txBody>
      </p:sp>
      <p:sp>
        <p:nvSpPr>
          <p:cNvPr id="376" name="Google Shape;376;g14cb79b9a77_0_526"/>
          <p:cNvSpPr txBox="1"/>
          <p:nvPr/>
        </p:nvSpPr>
        <p:spPr>
          <a:xfrm>
            <a:off x="488176" y="1578875"/>
            <a:ext cx="7568700" cy="2697300"/>
          </a:xfrm>
          <a:prstGeom prst="rect">
            <a:avLst/>
          </a:prstGeom>
          <a:noFill/>
          <a:ln>
            <a:noFill/>
          </a:ln>
        </p:spPr>
        <p:txBody>
          <a:bodyPr anchorCtr="0" anchor="t" bIns="91425" lIns="91425" spcFirstLastPara="1" rIns="91425" wrap="square" tIns="91425">
            <a:spAutoFit/>
          </a:bodyPr>
          <a:lstStyle/>
          <a:p>
            <a:pPr indent="-368300" lvl="0" marL="457200" marR="0" rtl="0" algn="l">
              <a:lnSpc>
                <a:spcPct val="107000"/>
              </a:lnSpc>
              <a:spcBef>
                <a:spcPts val="0"/>
              </a:spcBef>
              <a:spcAft>
                <a:spcPts val="0"/>
              </a:spcAft>
              <a:buClr>
                <a:srgbClr val="00FF00"/>
              </a:buClr>
              <a:buSzPts val="2200"/>
              <a:buFont typeface="Lato"/>
              <a:buChar char="●"/>
            </a:pPr>
            <a:r>
              <a:rPr b="1" lang="en-GB" sz="2200">
                <a:solidFill>
                  <a:srgbClr val="00FF00"/>
                </a:solidFill>
                <a:latin typeface="Lato"/>
                <a:ea typeface="Lato"/>
                <a:cs typeface="Lato"/>
                <a:sym typeface="Lato"/>
              </a:rPr>
              <a:t>Describe what inflation is and how it is measured</a:t>
            </a:r>
            <a:endParaRPr b="1" sz="2200">
              <a:solidFill>
                <a:srgbClr val="00FF00"/>
              </a:solidFill>
              <a:latin typeface="Lato"/>
              <a:ea typeface="Lato"/>
              <a:cs typeface="Lato"/>
              <a:sym typeface="Lato"/>
            </a:endParaRPr>
          </a:p>
          <a:p>
            <a:pPr indent="0" lvl="0" marL="914400" marR="0" rtl="0" algn="l">
              <a:lnSpc>
                <a:spcPct val="107000"/>
              </a:lnSpc>
              <a:spcBef>
                <a:spcPts val="0"/>
              </a:spcBef>
              <a:spcAft>
                <a:spcPts val="0"/>
              </a:spcAft>
              <a:buNone/>
            </a:pPr>
            <a:r>
              <a:t/>
            </a:r>
            <a:endParaRPr b="1" sz="2200">
              <a:solidFill>
                <a:srgbClr val="00FF00"/>
              </a:solidFill>
              <a:latin typeface="Lato"/>
              <a:ea typeface="Lato"/>
              <a:cs typeface="Lato"/>
              <a:sym typeface="Lato"/>
            </a:endParaRPr>
          </a:p>
          <a:p>
            <a:pPr indent="-368300" lvl="0" marL="457200" marR="0" rtl="0" algn="l">
              <a:lnSpc>
                <a:spcPct val="107000"/>
              </a:lnSpc>
              <a:spcBef>
                <a:spcPts val="0"/>
              </a:spcBef>
              <a:spcAft>
                <a:spcPts val="0"/>
              </a:spcAft>
              <a:buClr>
                <a:schemeClr val="lt1"/>
              </a:buClr>
              <a:buSzPts val="2200"/>
              <a:buFont typeface="Lato"/>
              <a:buChar char="●"/>
            </a:pPr>
            <a:r>
              <a:rPr b="1" lang="en-GB" sz="2200">
                <a:solidFill>
                  <a:schemeClr val="lt1"/>
                </a:solidFill>
                <a:latin typeface="Lato"/>
                <a:ea typeface="Lato"/>
                <a:cs typeface="Lato"/>
                <a:sym typeface="Lato"/>
              </a:rPr>
              <a:t>Calculate how budgets are affected by inflation</a:t>
            </a:r>
            <a:endParaRPr b="1" sz="2200">
              <a:solidFill>
                <a:schemeClr val="lt1"/>
              </a:solidFill>
              <a:latin typeface="Lato"/>
              <a:ea typeface="Lato"/>
              <a:cs typeface="Lato"/>
              <a:sym typeface="Lato"/>
            </a:endParaRPr>
          </a:p>
          <a:p>
            <a:pPr indent="0" lvl="0" marL="914400" marR="0" rtl="0" algn="l">
              <a:lnSpc>
                <a:spcPct val="107000"/>
              </a:lnSpc>
              <a:spcBef>
                <a:spcPts val="0"/>
              </a:spcBef>
              <a:spcAft>
                <a:spcPts val="0"/>
              </a:spcAft>
              <a:buNone/>
            </a:pPr>
            <a:r>
              <a:t/>
            </a:r>
            <a:endParaRPr b="1" sz="2200">
              <a:solidFill>
                <a:schemeClr val="lt1"/>
              </a:solidFill>
              <a:latin typeface="Lato"/>
              <a:ea typeface="Lato"/>
              <a:cs typeface="Lato"/>
              <a:sym typeface="Lato"/>
            </a:endParaRPr>
          </a:p>
          <a:p>
            <a:pPr indent="-368300" lvl="0" marL="457200" marR="0" rtl="0" algn="l">
              <a:lnSpc>
                <a:spcPct val="107000"/>
              </a:lnSpc>
              <a:spcBef>
                <a:spcPts val="0"/>
              </a:spcBef>
              <a:spcAft>
                <a:spcPts val="0"/>
              </a:spcAft>
              <a:buClr>
                <a:schemeClr val="lt1"/>
              </a:buClr>
              <a:buSzPts val="2200"/>
              <a:buFont typeface="Lato"/>
              <a:buChar char="●"/>
            </a:pPr>
            <a:r>
              <a:rPr b="1" i="0" lang="en-GB" sz="2200" u="none" cap="none" strike="noStrike">
                <a:solidFill>
                  <a:schemeClr val="lt1"/>
                </a:solidFill>
                <a:latin typeface="Lato"/>
                <a:ea typeface="Lato"/>
                <a:cs typeface="Lato"/>
                <a:sym typeface="Lato"/>
              </a:rPr>
              <a:t>Consider how inflation can impact people's cost of living </a:t>
            </a:r>
            <a:endParaRPr b="1" i="0" sz="2200" u="none" cap="none" strike="noStrike">
              <a:solidFill>
                <a:schemeClr val="lt1"/>
              </a:solidFill>
              <a:latin typeface="Lato"/>
              <a:ea typeface="Lato"/>
              <a:cs typeface="Lato"/>
              <a:sym typeface="Lato"/>
            </a:endParaRPr>
          </a:p>
          <a:p>
            <a:pPr indent="0" lvl="0" marL="457200" marR="0" rtl="0" algn="l">
              <a:lnSpc>
                <a:spcPct val="107000"/>
              </a:lnSpc>
              <a:spcBef>
                <a:spcPts val="0"/>
              </a:spcBef>
              <a:spcAft>
                <a:spcPts val="0"/>
              </a:spcAft>
              <a:buNone/>
            </a:pPr>
            <a:r>
              <a:t/>
            </a:r>
            <a:endParaRPr b="1" i="0" sz="2200" u="none" cap="none" strike="noStrike">
              <a:solidFill>
                <a:schemeClr val="lt1"/>
              </a:solidFill>
              <a:latin typeface="Lato"/>
              <a:ea typeface="Lato"/>
              <a:cs typeface="Lato"/>
              <a:sym typeface="Lato"/>
            </a:endParaRPr>
          </a:p>
        </p:txBody>
      </p:sp>
      <p:sp>
        <p:nvSpPr>
          <p:cNvPr id="377" name="Google Shape;377;g14cb79b9a77_0_526"/>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rgbClr val="000000"/>
              </a:buClr>
              <a:buSzPts val="1000"/>
              <a:buFont typeface="Arial"/>
              <a:buNone/>
            </a:pPr>
            <a:fld id="{00000000-1234-1234-1234-123412341234}" type="slidenum">
              <a:rPr lang="en-GB"/>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1" name="Shape 381"/>
        <p:cNvGrpSpPr/>
        <p:nvPr/>
      </p:nvGrpSpPr>
      <p:grpSpPr>
        <a:xfrm>
          <a:off x="0" y="0"/>
          <a:ext cx="0" cy="0"/>
          <a:chOff x="0" y="0"/>
          <a:chExt cx="0" cy="0"/>
        </a:xfrm>
      </p:grpSpPr>
      <p:sp>
        <p:nvSpPr>
          <p:cNvPr id="382" name="Google Shape;382;g14cb79b9a77_0_497"/>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000"/>
              <a:buNone/>
            </a:pPr>
            <a:fld id="{00000000-1234-1234-1234-123412341234}" type="slidenum">
              <a:rPr lang="en-GB"/>
              <a:t>‹#›</a:t>
            </a:fld>
            <a:endParaRPr/>
          </a:p>
        </p:txBody>
      </p:sp>
      <p:sp>
        <p:nvSpPr>
          <p:cNvPr id="383" name="Google Shape;383;g14cb79b9a77_0_497"/>
          <p:cNvSpPr txBox="1"/>
          <p:nvPr/>
        </p:nvSpPr>
        <p:spPr>
          <a:xfrm>
            <a:off x="616875" y="1534948"/>
            <a:ext cx="6465900" cy="549600"/>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rgbClr val="000000"/>
              </a:buClr>
              <a:buSzPts val="3600"/>
              <a:buFont typeface="Arial"/>
              <a:buNone/>
            </a:pPr>
            <a:r>
              <a:rPr b="1" i="0" lang="en-GB" sz="2900" u="none" cap="none" strike="noStrike">
                <a:solidFill>
                  <a:schemeClr val="accent2"/>
                </a:solidFill>
                <a:latin typeface="Lato"/>
                <a:ea typeface="Lato"/>
                <a:cs typeface="Lato"/>
                <a:sym typeface="Lato"/>
              </a:rPr>
              <a:t>Now over to you to see how food prices have changed over the last few years…</a:t>
            </a:r>
            <a:endParaRPr b="1" i="0" sz="2900" u="none" cap="none" strike="noStrike">
              <a:solidFill>
                <a:schemeClr val="lt1"/>
              </a:solidFill>
              <a:latin typeface="Lato"/>
              <a:ea typeface="Lato"/>
              <a:cs typeface="Lato"/>
              <a:sym typeface="Lato"/>
            </a:endParaRPr>
          </a:p>
          <a:p>
            <a:pPr indent="0" lvl="0" marL="0" marR="0" rtl="0" algn="l">
              <a:lnSpc>
                <a:spcPct val="115000"/>
              </a:lnSpc>
              <a:spcBef>
                <a:spcPts val="0"/>
              </a:spcBef>
              <a:spcAft>
                <a:spcPts val="0"/>
              </a:spcAft>
              <a:buClr>
                <a:srgbClr val="000000"/>
              </a:buClr>
              <a:buSzPts val="3600"/>
              <a:buFont typeface="Arial"/>
              <a:buNone/>
            </a:pPr>
            <a:r>
              <a:t/>
            </a:r>
            <a:endParaRPr b="1" i="0" sz="2900" u="none" cap="none" strike="noStrike">
              <a:solidFill>
                <a:srgbClr val="000000"/>
              </a:solidFill>
              <a:latin typeface="Lato"/>
              <a:ea typeface="Lato"/>
              <a:cs typeface="Lato"/>
              <a:sym typeface="Lato"/>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7" name="Shape 387"/>
        <p:cNvGrpSpPr/>
        <p:nvPr/>
      </p:nvGrpSpPr>
      <p:grpSpPr>
        <a:xfrm>
          <a:off x="0" y="0"/>
          <a:ext cx="0" cy="0"/>
          <a:chOff x="0" y="0"/>
          <a:chExt cx="0" cy="0"/>
        </a:xfrm>
      </p:grpSpPr>
      <p:sp>
        <p:nvSpPr>
          <p:cNvPr id="388" name="Google Shape;388;g14cb79b9a77_0_359"/>
          <p:cNvSpPr txBox="1"/>
          <p:nvPr/>
        </p:nvSpPr>
        <p:spPr>
          <a:xfrm>
            <a:off x="1249300" y="329950"/>
            <a:ext cx="37407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en-GB" sz="2900" u="none" cap="none" strike="noStrike">
                <a:solidFill>
                  <a:srgbClr val="FF8022"/>
                </a:solidFill>
                <a:latin typeface="Lato"/>
                <a:ea typeface="Lato"/>
                <a:cs typeface="Lato"/>
                <a:sym typeface="Lato"/>
              </a:rPr>
              <a:t>Check in, c</a:t>
            </a:r>
            <a:r>
              <a:rPr b="1" i="0" lang="en-GB" sz="2900" u="none" cap="none" strike="noStrike">
                <a:solidFill>
                  <a:srgbClr val="FF8022"/>
                </a:solidFill>
                <a:latin typeface="Lato"/>
                <a:ea typeface="Lato"/>
                <a:cs typeface="Lato"/>
                <a:sym typeface="Lato"/>
                <a:extLst>
                  <a:ext uri="http://customooxmlschemas.google.com/">
                    <go:slidesCustomData xmlns:go="http://customooxmlschemas.google.com/" textRoundtripDataId="51"/>
                  </a:ext>
                </a:extLst>
              </a:rPr>
              <a:t>heck </a:t>
            </a:r>
            <a:r>
              <a:rPr b="1" i="0" lang="en-GB" sz="2900" u="none" cap="none" strike="noStrike">
                <a:solidFill>
                  <a:srgbClr val="FF8022"/>
                </a:solidFill>
                <a:latin typeface="Lato"/>
                <a:ea typeface="Lato"/>
                <a:cs typeface="Lato"/>
                <a:sym typeface="Lato"/>
              </a:rPr>
              <a:t>out</a:t>
            </a:r>
            <a:endParaRPr b="1" i="0" sz="2900" u="none" cap="none" strike="noStrike">
              <a:solidFill>
                <a:srgbClr val="000000"/>
              </a:solidFill>
              <a:latin typeface="Lato"/>
              <a:ea typeface="Lato"/>
              <a:cs typeface="Lato"/>
              <a:sym typeface="Lato"/>
            </a:endParaRPr>
          </a:p>
        </p:txBody>
      </p:sp>
      <p:sp>
        <p:nvSpPr>
          <p:cNvPr id="389" name="Google Shape;389;g14cb79b9a77_0_359"/>
          <p:cNvSpPr txBox="1"/>
          <p:nvPr/>
        </p:nvSpPr>
        <p:spPr>
          <a:xfrm>
            <a:off x="448800" y="1349693"/>
            <a:ext cx="4729200" cy="2382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400"/>
              <a:buFont typeface="Arial"/>
              <a:buNone/>
            </a:pPr>
            <a:r>
              <a:rPr b="1" i="0" lang="en-GB" sz="1600" u="none" cap="none" strike="noStrike">
                <a:solidFill>
                  <a:srgbClr val="000000"/>
                </a:solidFill>
                <a:latin typeface="Lato"/>
                <a:ea typeface="Lato"/>
                <a:cs typeface="Lato"/>
                <a:sym typeface="Lato"/>
              </a:rPr>
              <a:t>Part 1 | It’s 2015. </a:t>
            </a:r>
            <a:endParaRPr b="1" i="0" sz="1600" u="none" cap="none" strike="noStrike">
              <a:solidFill>
                <a:srgbClr val="000000"/>
              </a:solidFill>
              <a:latin typeface="Lato"/>
              <a:ea typeface="Lato"/>
              <a:cs typeface="Lato"/>
              <a:sym typeface="Lato"/>
            </a:endParaRPr>
          </a:p>
          <a:p>
            <a:pPr indent="0" lvl="0" marL="0" marR="0" rtl="0" algn="l">
              <a:lnSpc>
                <a:spcPct val="115000"/>
              </a:lnSpc>
              <a:spcBef>
                <a:spcPts val="0"/>
              </a:spcBef>
              <a:spcAft>
                <a:spcPts val="0"/>
              </a:spcAft>
              <a:buClr>
                <a:srgbClr val="000000"/>
              </a:buClr>
              <a:buSzPts val="1400"/>
              <a:buFont typeface="Arial"/>
              <a:buNone/>
            </a:pPr>
            <a:r>
              <a:t/>
            </a:r>
            <a:endParaRPr b="0" i="0" sz="1600" u="none" cap="none" strike="noStrike">
              <a:solidFill>
                <a:srgbClr val="000000"/>
              </a:solidFill>
              <a:latin typeface="Lato"/>
              <a:ea typeface="Lato"/>
              <a:cs typeface="Lato"/>
              <a:sym typeface="Lato"/>
            </a:endParaRPr>
          </a:p>
          <a:p>
            <a:pPr indent="0" lvl="0" marL="0" marR="0" rtl="0" algn="l">
              <a:lnSpc>
                <a:spcPct val="115000"/>
              </a:lnSpc>
              <a:spcBef>
                <a:spcPts val="0"/>
              </a:spcBef>
              <a:spcAft>
                <a:spcPts val="0"/>
              </a:spcAft>
              <a:buClr>
                <a:srgbClr val="000000"/>
              </a:buClr>
              <a:buSzPts val="1400"/>
              <a:buFont typeface="Arial"/>
              <a:buNone/>
            </a:pPr>
            <a:r>
              <a:rPr lang="en-GB" sz="1600">
                <a:latin typeface="Lato"/>
                <a:ea typeface="Lato"/>
                <a:cs typeface="Lato"/>
                <a:sym typeface="Lato"/>
              </a:rPr>
              <a:t>Suppose someone is</a:t>
            </a:r>
            <a:r>
              <a:rPr b="0" i="0" lang="en-GB" sz="1600" u="none" cap="none" strike="noStrike">
                <a:solidFill>
                  <a:srgbClr val="000000"/>
                </a:solidFill>
                <a:latin typeface="Lato"/>
                <a:ea typeface="Lato"/>
                <a:cs typeface="Lato"/>
                <a:sym typeface="Lato"/>
              </a:rPr>
              <a:t> going food shopping and ha</a:t>
            </a:r>
            <a:r>
              <a:rPr lang="en-GB" sz="1600">
                <a:latin typeface="Lato"/>
                <a:ea typeface="Lato"/>
                <a:cs typeface="Lato"/>
                <a:sym typeface="Lato"/>
              </a:rPr>
              <a:t>s</a:t>
            </a:r>
            <a:r>
              <a:rPr b="0" i="0" lang="en-GB" sz="1600" u="none" cap="none" strike="noStrike">
                <a:solidFill>
                  <a:srgbClr val="000000"/>
                </a:solidFill>
                <a:latin typeface="Lato"/>
                <a:ea typeface="Lato"/>
                <a:cs typeface="Lato"/>
                <a:sym typeface="Lato"/>
              </a:rPr>
              <a:t> a </a:t>
            </a:r>
            <a:r>
              <a:rPr b="1" i="0" lang="en-GB" sz="1600" u="none" cap="none" strike="noStrike">
                <a:solidFill>
                  <a:srgbClr val="000000"/>
                </a:solidFill>
                <a:latin typeface="Lato"/>
                <a:ea typeface="Lato"/>
                <a:cs typeface="Lato"/>
                <a:sym typeface="Lato"/>
                <a:extLst>
                  <a:ext uri="http://customooxmlschemas.google.com/">
                    <go:slidesCustomData xmlns:go="http://customooxmlschemas.google.com/" textRoundtripDataId="52"/>
                  </a:ext>
                </a:extLst>
              </a:rPr>
              <a:t>£</a:t>
            </a:r>
            <a:r>
              <a:rPr b="1" i="0" lang="en-GB" sz="1600" u="none" cap="none" strike="noStrike">
                <a:solidFill>
                  <a:srgbClr val="000000"/>
                </a:solidFill>
                <a:latin typeface="Lato"/>
                <a:ea typeface="Lato"/>
                <a:cs typeface="Lato"/>
                <a:sym typeface="Lato"/>
                <a:extLst>
                  <a:ext uri="http://customooxmlschemas.google.com/">
                    <go:slidesCustomData xmlns:go="http://customooxmlschemas.google.com/" textRoundtripDataId="53"/>
                  </a:ext>
                </a:extLst>
              </a:rPr>
              <a:t>26.50</a:t>
            </a:r>
            <a:r>
              <a:rPr b="1" i="0" lang="en-GB" sz="1600" u="none" cap="none" strike="noStrike">
                <a:solidFill>
                  <a:srgbClr val="000000"/>
                </a:solidFill>
                <a:latin typeface="Lato"/>
                <a:ea typeface="Lato"/>
                <a:cs typeface="Lato"/>
                <a:sym typeface="Lato"/>
                <a:extLst>
                  <a:ext uri="http://customooxmlschemas.google.com/">
                    <go:slidesCustomData xmlns:go="http://customooxmlschemas.google.com/" textRoundtripDataId="54"/>
                  </a:ext>
                </a:extLst>
              </a:rPr>
              <a:t> </a:t>
            </a:r>
            <a:r>
              <a:rPr b="0" i="0" lang="en-GB" sz="1600" u="none" cap="none" strike="noStrike">
                <a:solidFill>
                  <a:srgbClr val="000000"/>
                </a:solidFill>
                <a:latin typeface="Lato"/>
                <a:ea typeface="Lato"/>
                <a:cs typeface="Lato"/>
                <a:sym typeface="Lato"/>
              </a:rPr>
              <a:t>budget for </a:t>
            </a:r>
            <a:r>
              <a:rPr lang="en-GB" sz="1600">
                <a:latin typeface="Lato"/>
                <a:ea typeface="Lato"/>
                <a:cs typeface="Lato"/>
                <a:sym typeface="Lato"/>
              </a:rPr>
              <a:t>their</a:t>
            </a:r>
            <a:r>
              <a:rPr b="0" i="0" lang="en-GB" sz="1600" u="none" cap="none" strike="noStrike">
                <a:solidFill>
                  <a:srgbClr val="000000"/>
                </a:solidFill>
                <a:latin typeface="Lato"/>
                <a:ea typeface="Lato"/>
                <a:cs typeface="Lato"/>
                <a:sym typeface="Lato"/>
              </a:rPr>
              <a:t> weekly food shop. </a:t>
            </a:r>
            <a:endParaRPr b="0" i="0" sz="1600" u="none" cap="none" strike="noStrike">
              <a:solidFill>
                <a:srgbClr val="000000"/>
              </a:solidFill>
              <a:latin typeface="Lato"/>
              <a:ea typeface="Lato"/>
              <a:cs typeface="Lato"/>
              <a:sym typeface="Lato"/>
            </a:endParaRPr>
          </a:p>
          <a:p>
            <a:pPr indent="0" lvl="0" marL="0" marR="0" rtl="0" algn="l">
              <a:lnSpc>
                <a:spcPct val="115000"/>
              </a:lnSpc>
              <a:spcBef>
                <a:spcPts val="0"/>
              </a:spcBef>
              <a:spcAft>
                <a:spcPts val="0"/>
              </a:spcAft>
              <a:buClr>
                <a:srgbClr val="000000"/>
              </a:buClr>
              <a:buSzPts val="1400"/>
              <a:buFont typeface="Arial"/>
              <a:buNone/>
            </a:pPr>
            <a:r>
              <a:rPr b="0" i="0" lang="en-GB" sz="1600" u="none" cap="none" strike="noStrike">
                <a:solidFill>
                  <a:srgbClr val="000000"/>
                </a:solidFill>
                <a:latin typeface="Lato"/>
                <a:ea typeface="Lato"/>
                <a:cs typeface="Lato"/>
                <a:sym typeface="Lato"/>
              </a:rPr>
              <a:t>Your task is to pick all of the ingredients and items you want to purchase to make meals for a week, sticking to your budget. </a:t>
            </a:r>
            <a:endParaRPr b="0" i="0" sz="16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Lato"/>
              <a:ea typeface="Lato"/>
              <a:cs typeface="Lato"/>
              <a:sym typeface="Lato"/>
            </a:endParaRPr>
          </a:p>
        </p:txBody>
      </p:sp>
      <p:pic>
        <p:nvPicPr>
          <p:cNvPr id="390" name="Google Shape;390;g14cb79b9a77_0_359"/>
          <p:cNvPicPr preferRelativeResize="0"/>
          <p:nvPr/>
        </p:nvPicPr>
        <p:blipFill rotWithShape="1">
          <a:blip r:embed="rId3">
            <a:alphaModFix/>
          </a:blip>
          <a:srcRect b="0" l="0" r="0" t="0"/>
          <a:stretch/>
        </p:blipFill>
        <p:spPr>
          <a:xfrm>
            <a:off x="448799" y="247388"/>
            <a:ext cx="690376" cy="690376"/>
          </a:xfrm>
          <a:prstGeom prst="rect">
            <a:avLst/>
          </a:prstGeom>
          <a:noFill/>
          <a:ln>
            <a:noFill/>
          </a:ln>
        </p:spPr>
      </p:pic>
      <p:sp>
        <p:nvSpPr>
          <p:cNvPr id="391" name="Google Shape;391;g14cb79b9a77_0_359"/>
          <p:cNvSpPr txBox="1"/>
          <p:nvPr>
            <p:ph idx="12" type="sldNum"/>
          </p:nvPr>
        </p:nvSpPr>
        <p:spPr>
          <a:xfrm>
            <a:off x="8595309" y="303951"/>
            <a:ext cx="548700" cy="393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Clr>
                <a:srgbClr val="000000"/>
              </a:buClr>
              <a:buSzPts val="1000"/>
              <a:buFont typeface="Arial"/>
              <a:buNone/>
            </a:pPr>
            <a:r>
              <a:rPr lang="en-GB"/>
              <a:t>  </a:t>
            </a:r>
            <a:r>
              <a:rPr lang="en-GB">
                <a:latin typeface="Lato"/>
                <a:ea typeface="Lato"/>
                <a:cs typeface="Lato"/>
                <a:sym typeface="Lato"/>
              </a:rPr>
              <a:t>14</a:t>
            </a:r>
            <a:endParaRPr>
              <a:solidFill>
                <a:schemeClr val="dk1"/>
              </a:solidFill>
              <a:latin typeface="Lato"/>
              <a:ea typeface="Lato"/>
              <a:cs typeface="Lato"/>
              <a:sym typeface="Lato"/>
            </a:endParaRPr>
          </a:p>
        </p:txBody>
      </p:sp>
      <p:pic>
        <p:nvPicPr>
          <p:cNvPr id="392" name="Google Shape;392;g14cb79b9a77_0_359"/>
          <p:cNvPicPr preferRelativeResize="0"/>
          <p:nvPr/>
        </p:nvPicPr>
        <p:blipFill rotWithShape="1">
          <a:blip r:embed="rId4">
            <a:alphaModFix/>
          </a:blip>
          <a:srcRect b="21458" l="23883" r="23991" t="14120"/>
          <a:stretch/>
        </p:blipFill>
        <p:spPr>
          <a:xfrm>
            <a:off x="5339053" y="1513000"/>
            <a:ext cx="3427325" cy="2382599"/>
          </a:xfrm>
          <a:prstGeom prst="rect">
            <a:avLst/>
          </a:prstGeom>
          <a:noFill/>
          <a:ln cap="flat" cmpd="sng" w="28575">
            <a:solidFill>
              <a:schemeClr val="accent2"/>
            </a:solidFill>
            <a:prstDash val="solid"/>
            <a:round/>
            <a:headEnd len="sm" w="sm" type="none"/>
            <a:tailEnd len="sm" w="sm" type="none"/>
          </a:ln>
        </p:spPr>
      </p:pic>
      <p:sp>
        <p:nvSpPr>
          <p:cNvPr id="393" name="Google Shape;393;g14cb79b9a77_0_359"/>
          <p:cNvSpPr txBox="1"/>
          <p:nvPr/>
        </p:nvSpPr>
        <p:spPr>
          <a:xfrm>
            <a:off x="50650" y="4758675"/>
            <a:ext cx="4028400" cy="338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900"/>
              <a:buFont typeface="Arial"/>
              <a:buNone/>
            </a:pPr>
            <a:r>
              <a:rPr b="1" lang="en-GB" sz="1000">
                <a:solidFill>
                  <a:schemeClr val="accent2"/>
                </a:solidFill>
                <a:latin typeface="Lato"/>
                <a:ea typeface="Lato"/>
                <a:cs typeface="Lato"/>
                <a:sym typeface="Lato"/>
              </a:rPr>
              <a:t>Ses</a:t>
            </a:r>
            <a:r>
              <a:rPr b="1" lang="en-GB" sz="1000" u="none" cap="none" strike="noStrike">
                <a:solidFill>
                  <a:schemeClr val="accent2"/>
                </a:solidFill>
                <a:latin typeface="Lato"/>
                <a:ea typeface="Lato"/>
                <a:cs typeface="Lato"/>
                <a:sym typeface="Lato"/>
              </a:rPr>
              <a:t>sion 4 </a:t>
            </a:r>
            <a:r>
              <a:rPr b="1" lang="en-GB" sz="1000">
                <a:solidFill>
                  <a:schemeClr val="accent2"/>
                </a:solidFill>
                <a:latin typeface="Lato"/>
                <a:ea typeface="Lato"/>
                <a:cs typeface="Lato"/>
                <a:sym typeface="Lato"/>
              </a:rPr>
              <a:t>Resource</a:t>
            </a:r>
            <a:r>
              <a:rPr b="1" lang="en-GB" sz="1000" u="none" cap="none" strike="noStrike">
                <a:solidFill>
                  <a:schemeClr val="accent2"/>
                </a:solidFill>
                <a:latin typeface="Lato"/>
                <a:ea typeface="Lato"/>
                <a:cs typeface="Lato"/>
                <a:sym typeface="Lato"/>
              </a:rPr>
              <a:t> 1 | Check in, </a:t>
            </a:r>
            <a:r>
              <a:rPr b="1" lang="en-GB" sz="1000">
                <a:solidFill>
                  <a:schemeClr val="accent2"/>
                </a:solidFill>
                <a:latin typeface="Lato"/>
                <a:ea typeface="Lato"/>
                <a:cs typeface="Lato"/>
                <a:sym typeface="Lato"/>
              </a:rPr>
              <a:t>check </a:t>
            </a:r>
            <a:r>
              <a:rPr b="1" lang="en-GB" sz="1000">
                <a:solidFill>
                  <a:schemeClr val="accent2"/>
                </a:solidFill>
                <a:latin typeface="Lato"/>
                <a:ea typeface="Lato"/>
                <a:cs typeface="Lato"/>
                <a:sym typeface="Lato"/>
                <a:extLst>
                  <a:ext uri="http://customooxmlschemas.google.com/">
                    <go:slidesCustomData xmlns:go="http://customooxmlschemas.google.com/" textRoundtripDataId="55"/>
                  </a:ext>
                </a:extLst>
              </a:rPr>
              <a:t>out</a:t>
            </a:r>
            <a:endParaRPr b="1" sz="1000" u="none" cap="none" strike="noStrike">
              <a:solidFill>
                <a:schemeClr val="accent2"/>
              </a:solidFill>
              <a:latin typeface="Lato"/>
              <a:ea typeface="Lato"/>
              <a:cs typeface="Lato"/>
              <a:sym typeface="Lato"/>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7" name="Shape 397"/>
        <p:cNvGrpSpPr/>
        <p:nvPr/>
      </p:nvGrpSpPr>
      <p:grpSpPr>
        <a:xfrm>
          <a:off x="0" y="0"/>
          <a:ext cx="0" cy="0"/>
          <a:chOff x="0" y="0"/>
          <a:chExt cx="0" cy="0"/>
        </a:xfrm>
      </p:grpSpPr>
      <p:pic>
        <p:nvPicPr>
          <p:cNvPr id="398" name="Google Shape;398;g14cb79b9a77_0_367"/>
          <p:cNvPicPr preferRelativeResize="0"/>
          <p:nvPr/>
        </p:nvPicPr>
        <p:blipFill rotWithShape="1">
          <a:blip r:embed="rId3">
            <a:alphaModFix/>
          </a:blip>
          <a:srcRect b="0" l="0" r="0" t="0"/>
          <a:stretch/>
        </p:blipFill>
        <p:spPr>
          <a:xfrm>
            <a:off x="5556350" y="1477500"/>
            <a:ext cx="3587649" cy="2397725"/>
          </a:xfrm>
          <a:prstGeom prst="rect">
            <a:avLst/>
          </a:prstGeom>
          <a:noFill/>
          <a:ln>
            <a:noFill/>
          </a:ln>
        </p:spPr>
      </p:pic>
      <p:sp>
        <p:nvSpPr>
          <p:cNvPr id="399" name="Google Shape;399;g14cb79b9a77_0_367"/>
          <p:cNvSpPr txBox="1"/>
          <p:nvPr/>
        </p:nvSpPr>
        <p:spPr>
          <a:xfrm>
            <a:off x="1096900" y="253750"/>
            <a:ext cx="37407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en-GB" sz="2900" u="none" cap="none" strike="noStrike">
                <a:solidFill>
                  <a:srgbClr val="FF8022"/>
                </a:solidFill>
                <a:latin typeface="Lato"/>
                <a:ea typeface="Lato"/>
                <a:cs typeface="Lato"/>
                <a:sym typeface="Lato"/>
              </a:rPr>
              <a:t>Check in, c</a:t>
            </a:r>
            <a:r>
              <a:rPr b="1" i="0" lang="en-GB" sz="2900" u="none" cap="none" strike="noStrike">
                <a:solidFill>
                  <a:srgbClr val="FF8022"/>
                </a:solidFill>
                <a:latin typeface="Lato"/>
                <a:ea typeface="Lato"/>
                <a:cs typeface="Lato"/>
                <a:sym typeface="Lato"/>
                <a:extLst>
                  <a:ext uri="http://customooxmlschemas.google.com/">
                    <go:slidesCustomData xmlns:go="http://customooxmlschemas.google.com/" textRoundtripDataId="56"/>
                  </a:ext>
                </a:extLst>
              </a:rPr>
              <a:t>heck </a:t>
            </a:r>
            <a:r>
              <a:rPr b="1" i="0" lang="en-GB" sz="2900" u="none" cap="none" strike="noStrike">
                <a:solidFill>
                  <a:srgbClr val="FF8022"/>
                </a:solidFill>
                <a:latin typeface="Lato"/>
                <a:ea typeface="Lato"/>
                <a:cs typeface="Lato"/>
                <a:sym typeface="Lato"/>
              </a:rPr>
              <a:t>out</a:t>
            </a:r>
            <a:endParaRPr b="1" i="0" sz="2900" u="none" cap="none" strike="noStrike">
              <a:solidFill>
                <a:srgbClr val="000000"/>
              </a:solidFill>
              <a:latin typeface="Lato"/>
              <a:ea typeface="Lato"/>
              <a:cs typeface="Lato"/>
              <a:sym typeface="Lato"/>
            </a:endParaRPr>
          </a:p>
        </p:txBody>
      </p:sp>
      <p:pic>
        <p:nvPicPr>
          <p:cNvPr id="400" name="Google Shape;400;g14cb79b9a77_0_367"/>
          <p:cNvPicPr preferRelativeResize="0"/>
          <p:nvPr/>
        </p:nvPicPr>
        <p:blipFill rotWithShape="1">
          <a:blip r:embed="rId4">
            <a:alphaModFix/>
          </a:blip>
          <a:srcRect b="0" l="0" r="0" t="0"/>
          <a:stretch/>
        </p:blipFill>
        <p:spPr>
          <a:xfrm>
            <a:off x="296399" y="171188"/>
            <a:ext cx="690376" cy="690376"/>
          </a:xfrm>
          <a:prstGeom prst="rect">
            <a:avLst/>
          </a:prstGeom>
          <a:noFill/>
          <a:ln>
            <a:noFill/>
          </a:ln>
        </p:spPr>
      </p:pic>
      <p:sp>
        <p:nvSpPr>
          <p:cNvPr id="401" name="Google Shape;401;g14cb79b9a77_0_367"/>
          <p:cNvSpPr txBox="1"/>
          <p:nvPr/>
        </p:nvSpPr>
        <p:spPr>
          <a:xfrm>
            <a:off x="448800" y="1349699"/>
            <a:ext cx="4729200" cy="18471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600"/>
              <a:buFont typeface="Arial"/>
              <a:buNone/>
            </a:pPr>
            <a:r>
              <a:rPr b="1" i="0" lang="en-GB" sz="1600" u="none" cap="none" strike="noStrike">
                <a:solidFill>
                  <a:srgbClr val="000000"/>
                </a:solidFill>
                <a:latin typeface="Lato"/>
                <a:ea typeface="Lato"/>
                <a:cs typeface="Lato"/>
                <a:sym typeface="Lato"/>
              </a:rPr>
              <a:t>Part 2 </a:t>
            </a:r>
            <a:r>
              <a:rPr b="0" i="0" lang="en-GB" sz="1600" u="none" cap="none" strike="noStrike">
                <a:solidFill>
                  <a:srgbClr val="000000"/>
                </a:solidFill>
                <a:latin typeface="Lato"/>
                <a:ea typeface="Lato"/>
                <a:cs typeface="Lato"/>
                <a:sym typeface="Lato"/>
              </a:rPr>
              <a:t>| It’s 2022</a:t>
            </a:r>
            <a:endParaRPr b="0" i="0" sz="1600" u="none" cap="none" strike="noStrike">
              <a:solidFill>
                <a:srgbClr val="000000"/>
              </a:solidFill>
              <a:latin typeface="Lato"/>
              <a:ea typeface="Lato"/>
              <a:cs typeface="Lato"/>
              <a:sym typeface="Lato"/>
            </a:endParaRPr>
          </a:p>
          <a:p>
            <a:pPr indent="0" lvl="0" marL="0" marR="0" rtl="0" algn="l">
              <a:lnSpc>
                <a:spcPct val="115000"/>
              </a:lnSpc>
              <a:spcBef>
                <a:spcPts val="0"/>
              </a:spcBef>
              <a:spcAft>
                <a:spcPts val="0"/>
              </a:spcAft>
              <a:buClr>
                <a:srgbClr val="000000"/>
              </a:buClr>
              <a:buSzPts val="1600"/>
              <a:buFont typeface="Arial"/>
              <a:buNone/>
            </a:pPr>
            <a:r>
              <a:t/>
            </a:r>
            <a:endParaRPr b="0" i="0" sz="1600" u="none" cap="none" strike="noStrike">
              <a:solidFill>
                <a:srgbClr val="000000"/>
              </a:solidFill>
              <a:latin typeface="Lato"/>
              <a:ea typeface="Lato"/>
              <a:cs typeface="Lato"/>
              <a:sym typeface="Lato"/>
            </a:endParaRPr>
          </a:p>
          <a:p>
            <a:pPr indent="0" lvl="0" marL="0" marR="0" rtl="0" algn="l">
              <a:lnSpc>
                <a:spcPct val="115000"/>
              </a:lnSpc>
              <a:spcBef>
                <a:spcPts val="0"/>
              </a:spcBef>
              <a:spcAft>
                <a:spcPts val="0"/>
              </a:spcAft>
              <a:buClr>
                <a:srgbClr val="000000"/>
              </a:buClr>
              <a:buSzPts val="1600"/>
              <a:buFont typeface="Arial"/>
              <a:buNone/>
            </a:pPr>
            <a:r>
              <a:rPr lang="en-GB" sz="1600">
                <a:latin typeface="Lato"/>
                <a:ea typeface="Lato"/>
                <a:cs typeface="Lato"/>
                <a:sym typeface="Lato"/>
              </a:rPr>
              <a:t>We’ve</a:t>
            </a:r>
            <a:r>
              <a:rPr b="0" i="0" lang="en-GB" sz="1600" u="none" cap="none" strike="noStrike">
                <a:solidFill>
                  <a:srgbClr val="000000"/>
                </a:solidFill>
                <a:latin typeface="Lato"/>
                <a:ea typeface="Lato"/>
                <a:cs typeface="Lato"/>
                <a:sym typeface="Lato"/>
              </a:rPr>
              <a:t> jumped forward a few years and it’s now 2022! Using the </a:t>
            </a:r>
            <a:r>
              <a:rPr b="0" i="1" lang="en-GB" sz="1600" u="none" cap="none" strike="noStrike">
                <a:solidFill>
                  <a:srgbClr val="000000"/>
                </a:solidFill>
                <a:latin typeface="Lato"/>
                <a:ea typeface="Lato"/>
                <a:cs typeface="Lato"/>
                <a:sym typeface="Lato"/>
              </a:rPr>
              <a:t>2022 Grocery Items List</a:t>
            </a:r>
            <a:r>
              <a:rPr b="0" i="0" lang="en-GB" sz="1600" u="none" cap="none" strike="noStrike">
                <a:solidFill>
                  <a:srgbClr val="000000"/>
                </a:solidFill>
                <a:latin typeface="Lato"/>
                <a:ea typeface="Lato"/>
                <a:cs typeface="Lato"/>
                <a:sym typeface="Lato"/>
              </a:rPr>
              <a:t>, calculate the total cost of the same shop at the same supermarket using the updated price list.</a:t>
            </a:r>
            <a:endParaRPr b="0" i="0" sz="1400" u="none" cap="none" strike="noStrike">
              <a:solidFill>
                <a:srgbClr val="000000"/>
              </a:solidFill>
              <a:latin typeface="Lato"/>
              <a:ea typeface="Lato"/>
              <a:cs typeface="Lato"/>
              <a:sym typeface="Lato"/>
            </a:endParaRPr>
          </a:p>
        </p:txBody>
      </p:sp>
      <p:sp>
        <p:nvSpPr>
          <p:cNvPr id="402" name="Google Shape;402;g14cb79b9a77_0_367"/>
          <p:cNvSpPr txBox="1"/>
          <p:nvPr>
            <p:ph idx="12" type="sldNum"/>
          </p:nvPr>
        </p:nvSpPr>
        <p:spPr>
          <a:xfrm>
            <a:off x="8595309" y="303951"/>
            <a:ext cx="548700" cy="393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Clr>
                <a:srgbClr val="000000"/>
              </a:buClr>
              <a:buSzPts val="1000"/>
              <a:buFont typeface="Arial"/>
              <a:buNone/>
            </a:pPr>
            <a:r>
              <a:rPr lang="en-GB">
                <a:latin typeface="Lato"/>
                <a:ea typeface="Lato"/>
                <a:cs typeface="Lato"/>
                <a:sym typeface="Lato"/>
              </a:rPr>
              <a:t>    15</a:t>
            </a:r>
            <a:endParaRPr>
              <a:solidFill>
                <a:schemeClr val="dk1"/>
              </a:solidFill>
              <a:latin typeface="Lato"/>
              <a:ea typeface="Lato"/>
              <a:cs typeface="Lato"/>
              <a:sym typeface="Lato"/>
            </a:endParaRPr>
          </a:p>
        </p:txBody>
      </p:sp>
      <p:sp>
        <p:nvSpPr>
          <p:cNvPr id="403" name="Google Shape;403;g14cb79b9a77_0_367"/>
          <p:cNvSpPr txBox="1"/>
          <p:nvPr/>
        </p:nvSpPr>
        <p:spPr>
          <a:xfrm>
            <a:off x="190600" y="4721625"/>
            <a:ext cx="5424300" cy="323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900"/>
              <a:buFont typeface="Arial"/>
              <a:buNone/>
            </a:pPr>
            <a:r>
              <a:rPr b="1" i="1" lang="en-GB" sz="900">
                <a:solidFill>
                  <a:schemeClr val="accent2"/>
                </a:solidFill>
              </a:rPr>
              <a:t>Optional supporting video resource: </a:t>
            </a:r>
            <a:r>
              <a:rPr b="1" i="1" lang="en-GB" sz="900" u="sng">
                <a:solidFill>
                  <a:schemeClr val="hlink"/>
                </a:solidFill>
                <a:hlinkClick r:id="rId5"/>
              </a:rPr>
              <a:t>https://www.youtube.com/watch?v=3dwJYArFsVc</a:t>
            </a:r>
            <a:r>
              <a:rPr b="1" i="1" lang="en-GB" sz="900">
                <a:solidFill>
                  <a:schemeClr val="accent2"/>
                </a:solidFill>
              </a:rPr>
              <a:t> </a:t>
            </a:r>
            <a:endParaRPr b="1" i="1" sz="900" u="none" cap="none" strike="noStrike">
              <a:solidFill>
                <a:schemeClr val="accent2"/>
              </a:solidFill>
              <a:latin typeface="Arial"/>
              <a:ea typeface="Arial"/>
              <a:cs typeface="Arial"/>
              <a:sym typeface="Arial"/>
            </a:endParaRPr>
          </a:p>
        </p:txBody>
      </p:sp>
      <p:sp>
        <p:nvSpPr>
          <p:cNvPr id="404" name="Google Shape;404;g14cb79b9a77_0_367"/>
          <p:cNvSpPr txBox="1"/>
          <p:nvPr/>
        </p:nvSpPr>
        <p:spPr>
          <a:xfrm>
            <a:off x="190600" y="4382925"/>
            <a:ext cx="4028400" cy="338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900"/>
              <a:buFont typeface="Arial"/>
              <a:buNone/>
            </a:pPr>
            <a:r>
              <a:rPr b="1" lang="en-GB" sz="1000">
                <a:solidFill>
                  <a:schemeClr val="accent2"/>
                </a:solidFill>
                <a:latin typeface="Lato"/>
                <a:ea typeface="Lato"/>
                <a:cs typeface="Lato"/>
                <a:sym typeface="Lato"/>
              </a:rPr>
              <a:t>Ses</a:t>
            </a:r>
            <a:r>
              <a:rPr b="1" lang="en-GB" sz="1000" u="none" cap="none" strike="noStrike">
                <a:solidFill>
                  <a:schemeClr val="accent2"/>
                </a:solidFill>
                <a:latin typeface="Lato"/>
                <a:ea typeface="Lato"/>
                <a:cs typeface="Lato"/>
                <a:sym typeface="Lato"/>
              </a:rPr>
              <a:t>sion 4 </a:t>
            </a:r>
            <a:r>
              <a:rPr b="1" lang="en-GB" sz="1000">
                <a:solidFill>
                  <a:schemeClr val="accent2"/>
                </a:solidFill>
                <a:latin typeface="Lato"/>
                <a:ea typeface="Lato"/>
                <a:cs typeface="Lato"/>
                <a:sym typeface="Lato"/>
              </a:rPr>
              <a:t>Resource</a:t>
            </a:r>
            <a:r>
              <a:rPr b="1" lang="en-GB" sz="1000" u="none" cap="none" strike="noStrike">
                <a:solidFill>
                  <a:schemeClr val="accent2"/>
                </a:solidFill>
                <a:latin typeface="Lato"/>
                <a:ea typeface="Lato"/>
                <a:cs typeface="Lato"/>
                <a:sym typeface="Lato"/>
              </a:rPr>
              <a:t> 1 | Check in, </a:t>
            </a:r>
            <a:r>
              <a:rPr b="1" lang="en-GB" sz="1000">
                <a:solidFill>
                  <a:schemeClr val="accent2"/>
                </a:solidFill>
                <a:latin typeface="Lato"/>
                <a:ea typeface="Lato"/>
                <a:cs typeface="Lato"/>
                <a:sym typeface="Lato"/>
              </a:rPr>
              <a:t>check </a:t>
            </a:r>
            <a:r>
              <a:rPr b="1" lang="en-GB" sz="1000">
                <a:solidFill>
                  <a:schemeClr val="accent2"/>
                </a:solidFill>
                <a:latin typeface="Lato"/>
                <a:ea typeface="Lato"/>
                <a:cs typeface="Lato"/>
                <a:sym typeface="Lato"/>
                <a:extLst>
                  <a:ext uri="http://customooxmlschemas.google.com/">
                    <go:slidesCustomData xmlns:go="http://customooxmlschemas.google.com/" textRoundtripDataId="57"/>
                  </a:ext>
                </a:extLst>
              </a:rPr>
              <a:t>out</a:t>
            </a:r>
            <a:endParaRPr b="1" sz="1000" u="none" cap="none" strike="noStrike">
              <a:solidFill>
                <a:schemeClr val="accent2"/>
              </a:solidFill>
              <a:latin typeface="Lato"/>
              <a:ea typeface="Lato"/>
              <a:cs typeface="Lato"/>
              <a:sym typeface="Lato"/>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8" name="Shape 408"/>
        <p:cNvGrpSpPr/>
        <p:nvPr/>
      </p:nvGrpSpPr>
      <p:grpSpPr>
        <a:xfrm>
          <a:off x="0" y="0"/>
          <a:ext cx="0" cy="0"/>
          <a:chOff x="0" y="0"/>
          <a:chExt cx="0" cy="0"/>
        </a:xfrm>
      </p:grpSpPr>
      <p:sp>
        <p:nvSpPr>
          <p:cNvPr id="409" name="Google Shape;409;g14cb79b9a77_0_375"/>
          <p:cNvSpPr txBox="1"/>
          <p:nvPr/>
        </p:nvSpPr>
        <p:spPr>
          <a:xfrm>
            <a:off x="289650" y="1343475"/>
            <a:ext cx="4997700" cy="3050700"/>
          </a:xfrm>
          <a:prstGeom prst="rect">
            <a:avLst/>
          </a:prstGeom>
          <a:solidFill>
            <a:schemeClr val="lt1"/>
          </a:solidFill>
          <a:ln cap="flat" cmpd="sng" w="28575">
            <a:solidFill>
              <a:srgbClr val="FF8022"/>
            </a:solidFill>
            <a:prstDash val="solid"/>
            <a:round/>
            <a:headEnd len="sm" w="sm" type="none"/>
            <a:tailEnd len="sm" w="sm" type="none"/>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200"/>
              <a:buFont typeface="Arial"/>
              <a:buNone/>
            </a:pPr>
            <a:r>
              <a:rPr b="1" i="0" lang="en-GB" sz="1500" u="none" cap="none" strike="noStrike">
                <a:solidFill>
                  <a:schemeClr val="dk2"/>
                </a:solidFill>
                <a:latin typeface="Lato"/>
                <a:ea typeface="Lato"/>
                <a:cs typeface="Lato"/>
                <a:sym typeface="Lato"/>
              </a:rPr>
              <a:t>When your shopping lists are completed, answer the following </a:t>
            </a:r>
            <a:r>
              <a:rPr b="1" i="0" lang="en-GB" sz="1500" u="none" cap="none" strike="noStrike">
                <a:solidFill>
                  <a:schemeClr val="dk2"/>
                </a:solidFill>
                <a:latin typeface="Lato"/>
                <a:ea typeface="Lato"/>
                <a:cs typeface="Lato"/>
                <a:sym typeface="Lato"/>
                <a:extLst>
                  <a:ext uri="http://customooxmlschemas.google.com/">
                    <go:slidesCustomData xmlns:go="http://customooxmlschemas.google.com/" textRoundtripDataId="58"/>
                  </a:ext>
                </a:extLst>
              </a:rPr>
              <a:t>questions</a:t>
            </a:r>
            <a:r>
              <a:rPr b="1" i="0" lang="en-GB" sz="1500" u="none" cap="none" strike="noStrike">
                <a:solidFill>
                  <a:schemeClr val="dk2"/>
                </a:solidFill>
                <a:latin typeface="Lato"/>
                <a:ea typeface="Lato"/>
                <a:cs typeface="Lato"/>
                <a:sym typeface="Lato"/>
              </a:rPr>
              <a:t>:</a:t>
            </a:r>
            <a:endParaRPr b="1" i="0" sz="1500" u="none" cap="none" strike="noStrike">
              <a:solidFill>
                <a:schemeClr val="dk2"/>
              </a:solidFill>
              <a:latin typeface="Lato"/>
              <a:ea typeface="Lato"/>
              <a:cs typeface="Lato"/>
              <a:sym typeface="Lato"/>
            </a:endParaRPr>
          </a:p>
          <a:p>
            <a:pPr indent="-317500" lvl="0" marL="457200" marR="0" rtl="0" algn="l">
              <a:lnSpc>
                <a:spcPct val="115000"/>
              </a:lnSpc>
              <a:spcBef>
                <a:spcPts val="1000"/>
              </a:spcBef>
              <a:spcAft>
                <a:spcPts val="0"/>
              </a:spcAft>
              <a:buClr>
                <a:schemeClr val="dk2"/>
              </a:buClr>
              <a:buSzPts val="1400"/>
              <a:buFont typeface="Lato"/>
              <a:buAutoNum type="arabicPeriod"/>
            </a:pPr>
            <a:r>
              <a:rPr b="0" i="0" lang="en-GB" sz="1400" u="none" cap="none" strike="noStrike">
                <a:solidFill>
                  <a:schemeClr val="dk2"/>
                </a:solidFill>
                <a:latin typeface="Lato"/>
                <a:ea typeface="Lato"/>
                <a:cs typeface="Lato"/>
                <a:sym typeface="Lato"/>
              </a:rPr>
              <a:t>Is the total cost in 2022 lower or higher than the original £26.50 total?</a:t>
            </a:r>
            <a:endParaRPr b="0" i="0" sz="1400" u="none" cap="none" strike="noStrike">
              <a:solidFill>
                <a:schemeClr val="dk2"/>
              </a:solidFill>
              <a:latin typeface="Lato"/>
              <a:ea typeface="Lato"/>
              <a:cs typeface="Lato"/>
              <a:sym typeface="Lato"/>
            </a:endParaRPr>
          </a:p>
          <a:p>
            <a:pPr indent="-317500" lvl="0" marL="457200" marR="0" rtl="0" algn="l">
              <a:lnSpc>
                <a:spcPct val="115000"/>
              </a:lnSpc>
              <a:spcBef>
                <a:spcPts val="1000"/>
              </a:spcBef>
              <a:spcAft>
                <a:spcPts val="0"/>
              </a:spcAft>
              <a:buClr>
                <a:schemeClr val="dk2"/>
              </a:buClr>
              <a:buSzPts val="1400"/>
              <a:buFont typeface="Lato"/>
              <a:buAutoNum type="arabicPeriod"/>
            </a:pPr>
            <a:r>
              <a:rPr b="0" i="0" lang="en-GB" sz="1400" u="none" cap="none" strike="noStrike">
                <a:solidFill>
                  <a:schemeClr val="dk2"/>
                </a:solidFill>
                <a:latin typeface="Lato"/>
                <a:ea typeface="Lato"/>
                <a:cs typeface="Lato"/>
                <a:sym typeface="Lato"/>
              </a:rPr>
              <a:t>Which items have increased or decreased in price and why do you think these changes have taken place?</a:t>
            </a:r>
            <a:endParaRPr b="0" i="0" sz="1400" u="none" cap="none" strike="noStrike">
              <a:solidFill>
                <a:schemeClr val="dk2"/>
              </a:solidFill>
              <a:latin typeface="Lato"/>
              <a:ea typeface="Lato"/>
              <a:cs typeface="Lato"/>
              <a:sym typeface="Lato"/>
            </a:endParaRPr>
          </a:p>
          <a:p>
            <a:pPr indent="-317500" lvl="0" marL="457200" marR="0" rtl="0" algn="l">
              <a:lnSpc>
                <a:spcPct val="115000"/>
              </a:lnSpc>
              <a:spcBef>
                <a:spcPts val="1000"/>
              </a:spcBef>
              <a:spcAft>
                <a:spcPts val="0"/>
              </a:spcAft>
              <a:buClr>
                <a:schemeClr val="dk2"/>
              </a:buClr>
              <a:buSzPts val="1400"/>
              <a:buFont typeface="Lato"/>
              <a:buAutoNum type="arabicPeriod"/>
            </a:pPr>
            <a:r>
              <a:rPr b="0" i="0" lang="en-GB" sz="1400" u="none" cap="none" strike="noStrike">
                <a:solidFill>
                  <a:schemeClr val="dk2"/>
                </a:solidFill>
                <a:latin typeface="Lato"/>
                <a:ea typeface="Lato"/>
                <a:cs typeface="Lato"/>
                <a:sym typeface="Lato"/>
              </a:rPr>
              <a:t>If the cost of products like food </a:t>
            </a:r>
            <a:r>
              <a:rPr b="0" i="0" lang="en-GB" sz="1400" u="none" cap="none" strike="noStrike">
                <a:solidFill>
                  <a:schemeClr val="dk2"/>
                </a:solidFill>
                <a:latin typeface="Lato"/>
                <a:ea typeface="Lato"/>
                <a:cs typeface="Lato"/>
                <a:sym typeface="Lato"/>
                <a:extLst>
                  <a:ext uri="http://customooxmlschemas.google.com/">
                    <go:slidesCustomData xmlns:go="http://customooxmlschemas.google.com/" textRoundtripDataId="59"/>
                  </a:ext>
                </a:extLst>
              </a:rPr>
              <a:t>have </a:t>
            </a:r>
            <a:r>
              <a:rPr b="0" i="0" lang="en-GB" sz="1400" u="none" cap="none" strike="noStrike">
                <a:solidFill>
                  <a:schemeClr val="dk2"/>
                </a:solidFill>
                <a:latin typeface="Lato"/>
                <a:ea typeface="Lato"/>
                <a:cs typeface="Lato"/>
                <a:sym typeface="Lato"/>
              </a:rPr>
              <a:t>gone up, what does this mean for the money people have left to spend on their </a:t>
            </a:r>
            <a:r>
              <a:rPr b="0" i="0" lang="en-GB" sz="1400" u="none" cap="none" strike="noStrike">
                <a:solidFill>
                  <a:schemeClr val="dk2"/>
                </a:solidFill>
                <a:latin typeface="Lato"/>
                <a:ea typeface="Lato"/>
                <a:cs typeface="Lato"/>
                <a:sym typeface="Lato"/>
                <a:extLst>
                  <a:ext uri="http://customooxmlschemas.google.com/">
                    <go:slidesCustomData xmlns:go="http://customooxmlschemas.google.com/" textRoundtripDataId="60"/>
                  </a:ext>
                </a:extLst>
              </a:rPr>
              <a:t>needs </a:t>
            </a:r>
            <a:r>
              <a:rPr lang="en-GB">
                <a:solidFill>
                  <a:schemeClr val="dk2"/>
                </a:solidFill>
                <a:latin typeface="Lato"/>
                <a:ea typeface="Lato"/>
                <a:cs typeface="Lato"/>
                <a:sym typeface="Lato"/>
              </a:rPr>
              <a:t>and</a:t>
            </a:r>
            <a:r>
              <a:rPr b="0" i="0" lang="en-GB" sz="1400" u="none" cap="none" strike="noStrike">
                <a:solidFill>
                  <a:schemeClr val="dk2"/>
                </a:solidFill>
                <a:latin typeface="Lato"/>
                <a:ea typeface="Lato"/>
                <a:cs typeface="Lato"/>
                <a:sym typeface="Lato"/>
              </a:rPr>
              <a:t> wants or that they want to put away to save or invest?</a:t>
            </a:r>
            <a:endParaRPr b="0" i="0" sz="1700" u="none" cap="none" strike="noStrike">
              <a:solidFill>
                <a:schemeClr val="dk2"/>
              </a:solidFill>
              <a:latin typeface="Lato"/>
              <a:ea typeface="Lato"/>
              <a:cs typeface="Lato"/>
              <a:sym typeface="Lato"/>
            </a:endParaRPr>
          </a:p>
        </p:txBody>
      </p:sp>
      <p:pic>
        <p:nvPicPr>
          <p:cNvPr id="410" name="Google Shape;410;g14cb79b9a77_0_375"/>
          <p:cNvPicPr preferRelativeResize="0"/>
          <p:nvPr/>
        </p:nvPicPr>
        <p:blipFill rotWithShape="1">
          <a:blip r:embed="rId3">
            <a:alphaModFix/>
          </a:blip>
          <a:srcRect b="0" l="0" r="0" t="0"/>
          <a:stretch/>
        </p:blipFill>
        <p:spPr>
          <a:xfrm>
            <a:off x="5556350" y="1629900"/>
            <a:ext cx="3587649" cy="2397725"/>
          </a:xfrm>
          <a:prstGeom prst="rect">
            <a:avLst/>
          </a:prstGeom>
          <a:noFill/>
          <a:ln>
            <a:noFill/>
          </a:ln>
        </p:spPr>
      </p:pic>
      <p:sp>
        <p:nvSpPr>
          <p:cNvPr id="411" name="Google Shape;411;g14cb79b9a77_0_375"/>
          <p:cNvSpPr txBox="1"/>
          <p:nvPr>
            <p:ph idx="12" type="sldNum"/>
          </p:nvPr>
        </p:nvSpPr>
        <p:spPr>
          <a:xfrm>
            <a:off x="8595309" y="303951"/>
            <a:ext cx="548700" cy="3936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000"/>
              <a:buFont typeface="Arial"/>
              <a:buNone/>
            </a:pPr>
            <a:r>
              <a:rPr lang="en-GB">
                <a:latin typeface="Lato"/>
                <a:ea typeface="Lato"/>
                <a:cs typeface="Lato"/>
                <a:sym typeface="Lato"/>
              </a:rPr>
              <a:t>16</a:t>
            </a:r>
            <a:endParaRPr>
              <a:solidFill>
                <a:schemeClr val="dk1"/>
              </a:solidFill>
              <a:latin typeface="Lato"/>
              <a:ea typeface="Lato"/>
              <a:cs typeface="Lato"/>
              <a:sym typeface="Lato"/>
            </a:endParaRPr>
          </a:p>
        </p:txBody>
      </p:sp>
      <p:sp>
        <p:nvSpPr>
          <p:cNvPr id="412" name="Google Shape;412;g14cb79b9a77_0_375"/>
          <p:cNvSpPr txBox="1"/>
          <p:nvPr/>
        </p:nvSpPr>
        <p:spPr>
          <a:xfrm>
            <a:off x="50650" y="4758675"/>
            <a:ext cx="4028400" cy="338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900"/>
              <a:buFont typeface="Arial"/>
              <a:buNone/>
            </a:pPr>
            <a:r>
              <a:rPr b="1" lang="en-GB" sz="1000">
                <a:solidFill>
                  <a:schemeClr val="accent2"/>
                </a:solidFill>
                <a:latin typeface="Lato"/>
                <a:ea typeface="Lato"/>
                <a:cs typeface="Lato"/>
                <a:sym typeface="Lato"/>
              </a:rPr>
              <a:t>Ses</a:t>
            </a:r>
            <a:r>
              <a:rPr b="1" lang="en-GB" sz="1000" u="none" cap="none" strike="noStrike">
                <a:solidFill>
                  <a:schemeClr val="accent2"/>
                </a:solidFill>
                <a:latin typeface="Lato"/>
                <a:ea typeface="Lato"/>
                <a:cs typeface="Lato"/>
                <a:sym typeface="Lato"/>
              </a:rPr>
              <a:t>sion 4 </a:t>
            </a:r>
            <a:r>
              <a:rPr b="1" lang="en-GB" sz="1000">
                <a:solidFill>
                  <a:schemeClr val="accent2"/>
                </a:solidFill>
                <a:latin typeface="Lato"/>
                <a:ea typeface="Lato"/>
                <a:cs typeface="Lato"/>
                <a:sym typeface="Lato"/>
              </a:rPr>
              <a:t>Resource</a:t>
            </a:r>
            <a:r>
              <a:rPr b="1" lang="en-GB" sz="1000" u="none" cap="none" strike="noStrike">
                <a:solidFill>
                  <a:schemeClr val="accent2"/>
                </a:solidFill>
                <a:latin typeface="Lato"/>
                <a:ea typeface="Lato"/>
                <a:cs typeface="Lato"/>
                <a:sym typeface="Lato"/>
              </a:rPr>
              <a:t> 1 | Check in, </a:t>
            </a:r>
            <a:r>
              <a:rPr b="1" lang="en-GB" sz="1000">
                <a:solidFill>
                  <a:schemeClr val="accent2"/>
                </a:solidFill>
                <a:latin typeface="Lato"/>
                <a:ea typeface="Lato"/>
                <a:cs typeface="Lato"/>
                <a:sym typeface="Lato"/>
              </a:rPr>
              <a:t>check </a:t>
            </a:r>
            <a:r>
              <a:rPr b="1" lang="en-GB" sz="1000">
                <a:solidFill>
                  <a:schemeClr val="accent2"/>
                </a:solidFill>
                <a:latin typeface="Lato"/>
                <a:ea typeface="Lato"/>
                <a:cs typeface="Lato"/>
                <a:sym typeface="Lato"/>
                <a:extLst>
                  <a:ext uri="http://customooxmlschemas.google.com/">
                    <go:slidesCustomData xmlns:go="http://customooxmlschemas.google.com/" textRoundtripDataId="61"/>
                  </a:ext>
                </a:extLst>
              </a:rPr>
              <a:t>out</a:t>
            </a:r>
            <a:endParaRPr b="1" sz="1000" u="none" cap="none" strike="noStrike">
              <a:solidFill>
                <a:schemeClr val="accent2"/>
              </a:solidFill>
              <a:latin typeface="Lato"/>
              <a:ea typeface="Lato"/>
              <a:cs typeface="Lato"/>
              <a:sym typeface="Lato"/>
            </a:endParaRPr>
          </a:p>
        </p:txBody>
      </p:sp>
      <p:sp>
        <p:nvSpPr>
          <p:cNvPr id="413" name="Google Shape;413;g14cb79b9a77_0_375"/>
          <p:cNvSpPr txBox="1"/>
          <p:nvPr/>
        </p:nvSpPr>
        <p:spPr>
          <a:xfrm>
            <a:off x="1096900" y="253750"/>
            <a:ext cx="37407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en-GB" sz="2900" u="none" cap="none" strike="noStrike">
                <a:solidFill>
                  <a:srgbClr val="FF8022"/>
                </a:solidFill>
                <a:latin typeface="Lato"/>
                <a:ea typeface="Lato"/>
                <a:cs typeface="Lato"/>
                <a:sym typeface="Lato"/>
              </a:rPr>
              <a:t>Check in, c</a:t>
            </a:r>
            <a:r>
              <a:rPr b="1" i="0" lang="en-GB" sz="2900" u="none" cap="none" strike="noStrike">
                <a:solidFill>
                  <a:srgbClr val="FF8022"/>
                </a:solidFill>
                <a:latin typeface="Lato"/>
                <a:ea typeface="Lato"/>
                <a:cs typeface="Lato"/>
                <a:sym typeface="Lato"/>
                <a:extLst>
                  <a:ext uri="http://customooxmlschemas.google.com/">
                    <go:slidesCustomData xmlns:go="http://customooxmlschemas.google.com/" textRoundtripDataId="62"/>
                  </a:ext>
                </a:extLst>
              </a:rPr>
              <a:t>heck </a:t>
            </a:r>
            <a:r>
              <a:rPr b="1" i="0" lang="en-GB" sz="2900" u="none" cap="none" strike="noStrike">
                <a:solidFill>
                  <a:srgbClr val="FF8022"/>
                </a:solidFill>
                <a:latin typeface="Lato"/>
                <a:ea typeface="Lato"/>
                <a:cs typeface="Lato"/>
                <a:sym typeface="Lato"/>
              </a:rPr>
              <a:t>out</a:t>
            </a:r>
            <a:endParaRPr b="1" i="0" sz="2900" u="none" cap="none" strike="noStrike">
              <a:solidFill>
                <a:srgbClr val="000000"/>
              </a:solidFill>
              <a:latin typeface="Lato"/>
              <a:ea typeface="Lato"/>
              <a:cs typeface="Lato"/>
              <a:sym typeface="Lato"/>
            </a:endParaRPr>
          </a:p>
        </p:txBody>
      </p:sp>
      <p:pic>
        <p:nvPicPr>
          <p:cNvPr id="414" name="Google Shape;414;g14cb79b9a77_0_375"/>
          <p:cNvPicPr preferRelativeResize="0"/>
          <p:nvPr/>
        </p:nvPicPr>
        <p:blipFill rotWithShape="1">
          <a:blip r:embed="rId4">
            <a:alphaModFix/>
          </a:blip>
          <a:srcRect b="0" l="0" r="0" t="0"/>
          <a:stretch/>
        </p:blipFill>
        <p:spPr>
          <a:xfrm>
            <a:off x="296399" y="171188"/>
            <a:ext cx="690376" cy="690376"/>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8" name="Shape 418"/>
        <p:cNvGrpSpPr/>
        <p:nvPr/>
      </p:nvGrpSpPr>
      <p:grpSpPr>
        <a:xfrm>
          <a:off x="0" y="0"/>
          <a:ext cx="0" cy="0"/>
          <a:chOff x="0" y="0"/>
          <a:chExt cx="0" cy="0"/>
        </a:xfrm>
      </p:grpSpPr>
      <p:sp>
        <p:nvSpPr>
          <p:cNvPr id="419" name="Google Shape;419;g16c5c376a11_0_361"/>
          <p:cNvSpPr txBox="1"/>
          <p:nvPr/>
        </p:nvSpPr>
        <p:spPr>
          <a:xfrm>
            <a:off x="311700" y="2909150"/>
            <a:ext cx="8520600" cy="792600"/>
          </a:xfrm>
          <a:prstGeom prst="rect">
            <a:avLst/>
          </a:prstGeom>
          <a:noFill/>
          <a:ln>
            <a:noFill/>
          </a:ln>
        </p:spPr>
        <p:txBody>
          <a:bodyPr anchorCtr="0" anchor="t" bIns="91425" lIns="91425" spcFirstLastPara="1" rIns="91425" wrap="square" tIns="91425">
            <a:normAutofit/>
          </a:bodyPr>
          <a:lstStyle/>
          <a:p>
            <a:pPr indent="0" lvl="0" marL="0" marR="0" rtl="0" algn="ctr">
              <a:lnSpc>
                <a:spcPct val="100000"/>
              </a:lnSpc>
              <a:spcBef>
                <a:spcPts val="0"/>
              </a:spcBef>
              <a:spcAft>
                <a:spcPts val="0"/>
              </a:spcAft>
              <a:buClr>
                <a:srgbClr val="000000"/>
              </a:buClr>
              <a:buSzPts val="2800"/>
              <a:buFont typeface="Arial"/>
              <a:buNone/>
            </a:pPr>
            <a:r>
              <a:t/>
            </a:r>
            <a:endParaRPr b="0" i="0" sz="2800" u="none" cap="none" strike="noStrike">
              <a:solidFill>
                <a:srgbClr val="595959"/>
              </a:solidFill>
              <a:latin typeface="Arial"/>
              <a:ea typeface="Arial"/>
              <a:cs typeface="Arial"/>
              <a:sym typeface="Arial"/>
            </a:endParaRPr>
          </a:p>
        </p:txBody>
      </p:sp>
      <p:sp>
        <p:nvSpPr>
          <p:cNvPr id="420" name="Google Shape;420;g16c5c376a11_0_361"/>
          <p:cNvSpPr txBox="1"/>
          <p:nvPr/>
        </p:nvSpPr>
        <p:spPr>
          <a:xfrm>
            <a:off x="439450" y="978750"/>
            <a:ext cx="6212100" cy="400200"/>
          </a:xfrm>
          <a:prstGeom prst="rect">
            <a:avLst/>
          </a:prstGeom>
          <a:noFill/>
          <a:ln>
            <a:noFill/>
          </a:ln>
        </p:spPr>
        <p:txBody>
          <a:bodyPr anchorCtr="0" anchor="b"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1" name="Google Shape;421;g16c5c376a11_0_361"/>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Clr>
                <a:srgbClr val="000000"/>
              </a:buClr>
              <a:buSzPts val="1000"/>
              <a:buFont typeface="Arial"/>
              <a:buNone/>
            </a:pPr>
            <a:fld id="{00000000-1234-1234-1234-123412341234}" type="slidenum">
              <a:rPr lang="en-GB"/>
              <a:t>‹#›</a:t>
            </a:fld>
            <a:endParaRPr/>
          </a:p>
        </p:txBody>
      </p:sp>
      <p:sp>
        <p:nvSpPr>
          <p:cNvPr id="422" name="Google Shape;422;g16c5c376a11_0_361"/>
          <p:cNvSpPr txBox="1"/>
          <p:nvPr/>
        </p:nvSpPr>
        <p:spPr>
          <a:xfrm>
            <a:off x="360375" y="208250"/>
            <a:ext cx="7678200" cy="6150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3600"/>
              <a:buFont typeface="Arial"/>
              <a:buNone/>
            </a:pPr>
            <a:r>
              <a:rPr b="1" i="0" lang="en-GB" sz="2900" u="none" cap="none" strike="noStrike">
                <a:solidFill>
                  <a:srgbClr val="FF8022"/>
                </a:solidFill>
                <a:latin typeface="Lato"/>
                <a:ea typeface="Lato"/>
                <a:cs typeface="Lato"/>
                <a:sym typeface="Lato"/>
              </a:rPr>
              <a:t>What does inflation mean for people’s money?</a:t>
            </a:r>
            <a:endParaRPr b="1" i="0" sz="2900" u="none" cap="none" strike="noStrike">
              <a:solidFill>
                <a:srgbClr val="FF8022"/>
              </a:solidFill>
              <a:latin typeface="Lato"/>
              <a:ea typeface="Lato"/>
              <a:cs typeface="Lato"/>
              <a:sym typeface="Lato"/>
            </a:endParaRPr>
          </a:p>
          <a:p>
            <a:pPr indent="0" lvl="0" marL="0" marR="0" rtl="0" algn="l">
              <a:lnSpc>
                <a:spcPct val="115000"/>
              </a:lnSpc>
              <a:spcBef>
                <a:spcPts val="0"/>
              </a:spcBef>
              <a:spcAft>
                <a:spcPts val="0"/>
              </a:spcAft>
              <a:buClr>
                <a:srgbClr val="000000"/>
              </a:buClr>
              <a:buSzPts val="3600"/>
              <a:buFont typeface="Arial"/>
              <a:buNone/>
            </a:pPr>
            <a:r>
              <a:t/>
            </a:r>
            <a:endParaRPr b="1" i="0" sz="3200" u="none" cap="none" strike="noStrike">
              <a:solidFill>
                <a:srgbClr val="FF8022"/>
              </a:solidFill>
              <a:latin typeface="Lato Black"/>
              <a:ea typeface="Lato Black"/>
              <a:cs typeface="Lato Black"/>
              <a:sym typeface="Lato Black"/>
            </a:endParaRPr>
          </a:p>
        </p:txBody>
      </p:sp>
      <p:sp>
        <p:nvSpPr>
          <p:cNvPr id="423" name="Google Shape;423;g16c5c376a11_0_361"/>
          <p:cNvSpPr txBox="1"/>
          <p:nvPr/>
        </p:nvSpPr>
        <p:spPr>
          <a:xfrm flipH="1">
            <a:off x="311700" y="978750"/>
            <a:ext cx="8746200" cy="4022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lang="en-GB" sz="1800">
                <a:solidFill>
                  <a:schemeClr val="lt1"/>
                </a:solidFill>
                <a:highlight>
                  <a:schemeClr val="accent1"/>
                </a:highlight>
                <a:latin typeface="Lato"/>
                <a:ea typeface="Lato"/>
                <a:cs typeface="Lato"/>
                <a:sym typeface="Lato"/>
              </a:rPr>
              <a:t>Watch the</a:t>
            </a:r>
            <a:r>
              <a:rPr b="0" i="0" lang="en-GB" sz="1800" u="none" cap="none" strike="noStrike">
                <a:solidFill>
                  <a:schemeClr val="lt1"/>
                </a:solidFill>
                <a:highlight>
                  <a:schemeClr val="accent1"/>
                </a:highlight>
                <a:latin typeface="Lato"/>
                <a:ea typeface="Lato"/>
                <a:cs typeface="Lato"/>
                <a:sym typeface="Lato"/>
              </a:rPr>
              <a:t> video </a:t>
            </a:r>
            <a:r>
              <a:rPr lang="en-GB" sz="1800">
                <a:solidFill>
                  <a:schemeClr val="lt1"/>
                </a:solidFill>
                <a:highlight>
                  <a:schemeClr val="accent1"/>
                </a:highlight>
                <a:latin typeface="Lato"/>
                <a:ea typeface="Lato"/>
                <a:cs typeface="Lato"/>
                <a:sym typeface="Lato"/>
              </a:rPr>
              <a:t>on</a:t>
            </a:r>
            <a:r>
              <a:rPr b="0" i="0" lang="en-GB" sz="1800" u="none" cap="none" strike="noStrike">
                <a:solidFill>
                  <a:schemeClr val="lt1"/>
                </a:solidFill>
                <a:highlight>
                  <a:schemeClr val="accent1"/>
                </a:highlight>
                <a:latin typeface="Lato"/>
                <a:ea typeface="Lato"/>
                <a:cs typeface="Lato"/>
                <a:sym typeface="Lato"/>
                <a:extLst>
                  <a:ext uri="http://customooxmlschemas.google.com/">
                    <go:slidesCustomData xmlns:go="http://customooxmlschemas.google.com/" textRoundtripDataId="63"/>
                  </a:ext>
                </a:extLst>
              </a:rPr>
              <a:t> the rising cost of Freddos</a:t>
            </a:r>
            <a:r>
              <a:rPr i="0" lang="en-GB" sz="1800" u="none" cap="none" strike="noStrike">
                <a:solidFill>
                  <a:schemeClr val="lt1"/>
                </a:solidFill>
                <a:highlight>
                  <a:schemeClr val="accent1"/>
                </a:highlight>
                <a:latin typeface="Lato"/>
                <a:ea typeface="Lato"/>
                <a:cs typeface="Lato"/>
                <a:sym typeface="Lato"/>
                <a:extLst>
                  <a:ext uri="http://customooxmlschemas.google.com/">
                    <go:slidesCustomData xmlns:go="http://customooxmlschemas.google.com/" textRoundtripDataId="64"/>
                  </a:ext>
                </a:extLst>
              </a:rPr>
              <a:t>. </a:t>
            </a:r>
            <a:r>
              <a:rPr lang="en-GB" sz="1800">
                <a:solidFill>
                  <a:schemeClr val="lt1"/>
                </a:solidFill>
                <a:latin typeface="Lato"/>
                <a:ea typeface="Lato"/>
                <a:cs typeface="Lato"/>
                <a:sym typeface="Lato"/>
              </a:rPr>
              <a:t>Use the video to answer the following questions.</a:t>
            </a:r>
            <a:endParaRPr sz="1800">
              <a:solidFill>
                <a:schemeClr val="lt1"/>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sz="1800">
              <a:solidFill>
                <a:schemeClr val="lt1"/>
              </a:solidFill>
              <a:highlight>
                <a:schemeClr val="lt2"/>
              </a:highlight>
              <a:latin typeface="Lato"/>
              <a:ea typeface="Lato"/>
              <a:cs typeface="Lato"/>
              <a:sym typeface="Lato"/>
              <a:extLst>
                <a:ext uri="http://customooxmlschemas.google.com/">
                  <go:slidesCustomData xmlns:go="http://customooxmlschemas.google.com/" textRoundtripDataId="65"/>
                </a:ext>
              </a:extLst>
            </a:endParaRPr>
          </a:p>
          <a:p>
            <a:pPr indent="0" lvl="0" marL="0" marR="0" rtl="0" algn="l">
              <a:lnSpc>
                <a:spcPct val="115000"/>
              </a:lnSpc>
              <a:spcBef>
                <a:spcPts val="0"/>
              </a:spcBef>
              <a:spcAft>
                <a:spcPts val="0"/>
              </a:spcAft>
              <a:buClr>
                <a:srgbClr val="000000"/>
              </a:buClr>
              <a:buSzPts val="1800"/>
              <a:buFont typeface="Arial"/>
              <a:buNone/>
            </a:pPr>
            <a:r>
              <a:t/>
            </a:r>
            <a:endParaRPr b="0" i="0" sz="1800" u="none" cap="none" strike="noStrike">
              <a:solidFill>
                <a:schemeClr val="accent1"/>
              </a:solidFill>
              <a:highlight>
                <a:schemeClr val="lt2"/>
              </a:highlight>
              <a:latin typeface="Lato"/>
              <a:ea typeface="Lato"/>
              <a:cs typeface="Lato"/>
              <a:sym typeface="Lato"/>
            </a:endParaRPr>
          </a:p>
          <a:p>
            <a:pPr indent="0" lvl="0" marL="0" marR="0" rtl="0" algn="l">
              <a:lnSpc>
                <a:spcPct val="115000"/>
              </a:lnSpc>
              <a:spcBef>
                <a:spcPts val="0"/>
              </a:spcBef>
              <a:spcAft>
                <a:spcPts val="0"/>
              </a:spcAft>
              <a:buClr>
                <a:srgbClr val="000000"/>
              </a:buClr>
              <a:buSzPts val="1800"/>
              <a:buFont typeface="Arial"/>
              <a:buNone/>
            </a:pPr>
            <a:r>
              <a:t/>
            </a:r>
            <a:endParaRPr b="0" i="0" sz="1800" u="none" cap="none" strike="noStrike">
              <a:solidFill>
                <a:schemeClr val="accent1"/>
              </a:solidFill>
              <a:highlight>
                <a:schemeClr val="lt2"/>
              </a:highlight>
              <a:latin typeface="Lato"/>
              <a:ea typeface="Lato"/>
              <a:cs typeface="Lato"/>
              <a:sym typeface="Lato"/>
            </a:endParaRPr>
          </a:p>
          <a:p>
            <a:pPr indent="0" lvl="0" marL="0" marR="0" rtl="0" algn="l">
              <a:lnSpc>
                <a:spcPct val="115000"/>
              </a:lnSpc>
              <a:spcBef>
                <a:spcPts val="0"/>
              </a:spcBef>
              <a:spcAft>
                <a:spcPts val="0"/>
              </a:spcAft>
              <a:buClr>
                <a:srgbClr val="000000"/>
              </a:buClr>
              <a:buSzPts val="1800"/>
              <a:buFont typeface="Arial"/>
              <a:buNone/>
            </a:pPr>
            <a:r>
              <a:t/>
            </a:r>
            <a:endParaRPr b="0" i="0" sz="1800" u="none" cap="none" strike="noStrike">
              <a:solidFill>
                <a:schemeClr val="accent1"/>
              </a:solidFill>
              <a:highlight>
                <a:schemeClr val="lt2"/>
              </a:highlight>
              <a:latin typeface="Lato"/>
              <a:ea typeface="Lato"/>
              <a:cs typeface="Lato"/>
              <a:sym typeface="Lato"/>
            </a:endParaRPr>
          </a:p>
          <a:p>
            <a:pPr indent="0" lvl="0" marL="0" marR="0" rtl="0" algn="l">
              <a:lnSpc>
                <a:spcPct val="115000"/>
              </a:lnSpc>
              <a:spcBef>
                <a:spcPts val="0"/>
              </a:spcBef>
              <a:spcAft>
                <a:spcPts val="0"/>
              </a:spcAft>
              <a:buClr>
                <a:srgbClr val="000000"/>
              </a:buClr>
              <a:buSzPts val="1800"/>
              <a:buFont typeface="Arial"/>
              <a:buNone/>
            </a:pPr>
            <a:r>
              <a:t/>
            </a:r>
            <a:endParaRPr b="0" i="0" sz="1800" u="none" cap="none" strike="noStrike">
              <a:solidFill>
                <a:schemeClr val="accent1"/>
              </a:solidFill>
              <a:highlight>
                <a:schemeClr val="lt2"/>
              </a:highlight>
              <a:latin typeface="Lato"/>
              <a:ea typeface="Lato"/>
              <a:cs typeface="Lato"/>
              <a:sym typeface="Lato"/>
            </a:endParaRPr>
          </a:p>
          <a:p>
            <a:pPr indent="0" lvl="0" marL="0" marR="0" rtl="0" algn="l">
              <a:lnSpc>
                <a:spcPct val="115000"/>
              </a:lnSpc>
              <a:spcBef>
                <a:spcPts val="0"/>
              </a:spcBef>
              <a:spcAft>
                <a:spcPts val="0"/>
              </a:spcAft>
              <a:buClr>
                <a:srgbClr val="000000"/>
              </a:buClr>
              <a:buSzPts val="1800"/>
              <a:buFont typeface="Arial"/>
              <a:buNone/>
            </a:pPr>
            <a:r>
              <a:t/>
            </a:r>
            <a:endParaRPr b="0" i="0" sz="1800" u="none" cap="none" strike="noStrike">
              <a:solidFill>
                <a:schemeClr val="accent1"/>
              </a:solidFill>
              <a:highlight>
                <a:schemeClr val="lt2"/>
              </a:highlight>
              <a:latin typeface="Lato"/>
              <a:ea typeface="Lato"/>
              <a:cs typeface="Lato"/>
              <a:sym typeface="Lato"/>
            </a:endParaRPr>
          </a:p>
          <a:p>
            <a:pPr indent="0" lvl="0" marL="0" marR="0" rtl="0" algn="l">
              <a:lnSpc>
                <a:spcPct val="115000"/>
              </a:lnSpc>
              <a:spcBef>
                <a:spcPts val="0"/>
              </a:spcBef>
              <a:spcAft>
                <a:spcPts val="0"/>
              </a:spcAft>
              <a:buClr>
                <a:srgbClr val="000000"/>
              </a:buClr>
              <a:buSzPts val="1800"/>
              <a:buFont typeface="Arial"/>
              <a:buNone/>
            </a:pPr>
            <a:r>
              <a:t/>
            </a:r>
            <a:endParaRPr b="0" i="0" sz="1800" u="none" cap="none" strike="noStrike">
              <a:solidFill>
                <a:schemeClr val="accent1"/>
              </a:solidFill>
              <a:highlight>
                <a:schemeClr val="lt2"/>
              </a:highlight>
              <a:latin typeface="Lato"/>
              <a:ea typeface="Lato"/>
              <a:cs typeface="Lato"/>
              <a:sym typeface="Lato"/>
            </a:endParaRPr>
          </a:p>
          <a:p>
            <a:pPr indent="0" lvl="0" marL="0" marR="0" rtl="0" algn="l">
              <a:lnSpc>
                <a:spcPct val="115000"/>
              </a:lnSpc>
              <a:spcBef>
                <a:spcPts val="0"/>
              </a:spcBef>
              <a:spcAft>
                <a:spcPts val="0"/>
              </a:spcAft>
              <a:buClr>
                <a:srgbClr val="000000"/>
              </a:buClr>
              <a:buSzPts val="1800"/>
              <a:buFont typeface="Arial"/>
              <a:buNone/>
            </a:pPr>
            <a:r>
              <a:t/>
            </a:r>
            <a:endParaRPr b="0" i="0" sz="1800" u="none" cap="none" strike="noStrike">
              <a:solidFill>
                <a:schemeClr val="accent1"/>
              </a:solidFill>
              <a:highlight>
                <a:schemeClr val="lt2"/>
              </a:highlight>
              <a:latin typeface="Lato"/>
              <a:ea typeface="Lato"/>
              <a:cs typeface="Lato"/>
              <a:sym typeface="Lato"/>
            </a:endParaRPr>
          </a:p>
          <a:p>
            <a:pPr indent="0" lvl="0" marL="0" marR="0" rtl="0" algn="l">
              <a:lnSpc>
                <a:spcPct val="115000"/>
              </a:lnSpc>
              <a:spcBef>
                <a:spcPts val="0"/>
              </a:spcBef>
              <a:spcAft>
                <a:spcPts val="0"/>
              </a:spcAft>
              <a:buClr>
                <a:srgbClr val="000000"/>
              </a:buClr>
              <a:buSzPts val="1800"/>
              <a:buFont typeface="Arial"/>
              <a:buNone/>
            </a:pPr>
            <a:r>
              <a:t/>
            </a:r>
            <a:endParaRPr sz="1800">
              <a:solidFill>
                <a:schemeClr val="accent1"/>
              </a:solidFill>
              <a:highlight>
                <a:schemeClr val="lt2"/>
              </a:highlight>
              <a:latin typeface="Lato"/>
              <a:ea typeface="Lato"/>
              <a:cs typeface="Lato"/>
              <a:sym typeface="Lato"/>
            </a:endParaRPr>
          </a:p>
          <a:p>
            <a:pPr indent="0" lvl="0" marL="0" marR="0" rtl="0" algn="l">
              <a:lnSpc>
                <a:spcPct val="115000"/>
              </a:lnSpc>
              <a:spcBef>
                <a:spcPts val="0"/>
              </a:spcBef>
              <a:spcAft>
                <a:spcPts val="0"/>
              </a:spcAft>
              <a:buClr>
                <a:srgbClr val="000000"/>
              </a:buClr>
              <a:buSzPts val="1800"/>
              <a:buFont typeface="Arial"/>
              <a:buNone/>
            </a:pPr>
            <a:r>
              <a:t/>
            </a:r>
            <a:endParaRPr sz="1800">
              <a:solidFill>
                <a:schemeClr val="accent1"/>
              </a:solidFill>
              <a:highlight>
                <a:schemeClr val="lt2"/>
              </a:highlight>
              <a:latin typeface="Lato"/>
              <a:ea typeface="Lato"/>
              <a:cs typeface="Lato"/>
              <a:sym typeface="Lato"/>
            </a:endParaRPr>
          </a:p>
          <a:p>
            <a:pPr indent="0" lvl="0" marL="0" marR="0" rtl="0" algn="l">
              <a:lnSpc>
                <a:spcPct val="115000"/>
              </a:lnSpc>
              <a:spcBef>
                <a:spcPts val="0"/>
              </a:spcBef>
              <a:spcAft>
                <a:spcPts val="0"/>
              </a:spcAft>
              <a:buClr>
                <a:srgbClr val="000000"/>
              </a:buClr>
              <a:buSzPts val="1800"/>
              <a:buFont typeface="Arial"/>
              <a:buNone/>
            </a:pPr>
            <a:r>
              <a:rPr b="1" i="0" lang="en-GB" sz="900" u="none" cap="none" strike="noStrike">
                <a:solidFill>
                  <a:schemeClr val="accent2"/>
                </a:solidFill>
                <a:latin typeface="Lato"/>
                <a:ea typeface="Lato"/>
                <a:cs typeface="Lato"/>
                <a:sym typeface="Lato"/>
              </a:rPr>
              <a:t>Vi</a:t>
            </a:r>
            <a:r>
              <a:rPr b="1" i="0" lang="en-GB" sz="900" u="none" cap="none" strike="noStrike">
                <a:solidFill>
                  <a:schemeClr val="accent2"/>
                </a:solidFill>
                <a:latin typeface="Lato"/>
                <a:ea typeface="Lato"/>
                <a:cs typeface="Lato"/>
                <a:sym typeface="Lato"/>
              </a:rPr>
              <a:t>deo made in collaboration with Olamide Majekodunmi</a:t>
            </a:r>
            <a:r>
              <a:rPr b="1" i="0" lang="en-GB" sz="900" u="none" cap="none" strike="noStrike">
                <a:solidFill>
                  <a:schemeClr val="accent2"/>
                </a:solidFill>
                <a:latin typeface="Lato"/>
                <a:ea typeface="Lato"/>
                <a:cs typeface="Lato"/>
                <a:sym typeface="Lato"/>
              </a:rPr>
              <a:t> </a:t>
            </a:r>
            <a:endParaRPr b="1" i="0" sz="900" u="none" cap="none" strike="noStrike">
              <a:solidFill>
                <a:schemeClr val="accent2"/>
              </a:solidFill>
              <a:latin typeface="Lato"/>
              <a:ea typeface="Lato"/>
              <a:cs typeface="Lato"/>
              <a:sym typeface="Lato"/>
            </a:endParaRPr>
          </a:p>
        </p:txBody>
      </p:sp>
      <p:pic>
        <p:nvPicPr>
          <p:cNvPr descr="If you've heard that the rate of inflation is on the rise, this means that the money you have right now, won't buy you as much as it did before.  Inflation is usually quite low - and manageable. It's when it hikes up quickly that you should think about how to protect your money from losing its value and ask your boss for a pay rise!&#10;&#10;&#10;Educators - use this video to show how your buying power can change over time.&#10;&#10;&#10;Video made in collaboration with Olamide Majekodunmi https://allthingsmoney.uk/category/budgeting/" id="424" name="Google Shape;424;g16c5c376a11_0_361" title="What does inflation mean for you?">
            <a:hlinkClick r:id="rId3"/>
          </p:cNvPr>
          <p:cNvPicPr preferRelativeResize="0"/>
          <p:nvPr/>
        </p:nvPicPr>
        <p:blipFill rotWithShape="1">
          <a:blip r:embed="rId4">
            <a:alphaModFix/>
          </a:blip>
          <a:srcRect b="0" l="0" r="0" t="0"/>
          <a:stretch/>
        </p:blipFill>
        <p:spPr>
          <a:xfrm>
            <a:off x="472675" y="1728550"/>
            <a:ext cx="3261400" cy="2446050"/>
          </a:xfrm>
          <a:prstGeom prst="rect">
            <a:avLst/>
          </a:prstGeom>
          <a:noFill/>
          <a:ln>
            <a:noFill/>
          </a:ln>
        </p:spPr>
      </p:pic>
      <p:sp>
        <p:nvSpPr>
          <p:cNvPr id="425" name="Google Shape;425;g16c5c376a11_0_361"/>
          <p:cNvSpPr txBox="1"/>
          <p:nvPr/>
        </p:nvSpPr>
        <p:spPr>
          <a:xfrm>
            <a:off x="4410300" y="1503175"/>
            <a:ext cx="4581000" cy="2031900"/>
          </a:xfrm>
          <a:prstGeom prst="rect">
            <a:avLst/>
          </a:prstGeom>
          <a:noFill/>
          <a:ln>
            <a:noFill/>
          </a:ln>
        </p:spPr>
        <p:txBody>
          <a:bodyPr anchorCtr="0" anchor="t" bIns="91425" lIns="91425" spcFirstLastPara="1" rIns="91425" wrap="square" tIns="91425">
            <a:spAutoFit/>
          </a:bodyPr>
          <a:lstStyle/>
          <a:p>
            <a:pPr indent="0" lvl="0" marL="457200" marR="0" rtl="0" algn="l">
              <a:lnSpc>
                <a:spcPct val="100000"/>
              </a:lnSpc>
              <a:spcBef>
                <a:spcPts val="0"/>
              </a:spcBef>
              <a:spcAft>
                <a:spcPts val="0"/>
              </a:spcAft>
              <a:buNone/>
            </a:pPr>
            <a:r>
              <a:t/>
            </a:r>
            <a:endParaRPr b="1" sz="1500">
              <a:solidFill>
                <a:schemeClr val="lt1"/>
              </a:solidFill>
              <a:latin typeface="Lato"/>
              <a:ea typeface="Lato"/>
              <a:cs typeface="Lato"/>
              <a:sym typeface="Lato"/>
            </a:endParaRPr>
          </a:p>
          <a:p>
            <a:pPr indent="-323850" lvl="0" marL="457200" marR="0" rtl="0" algn="l">
              <a:lnSpc>
                <a:spcPct val="100000"/>
              </a:lnSpc>
              <a:spcBef>
                <a:spcPts val="0"/>
              </a:spcBef>
              <a:spcAft>
                <a:spcPts val="0"/>
              </a:spcAft>
              <a:buClr>
                <a:schemeClr val="lt1"/>
              </a:buClr>
              <a:buSzPts val="1500"/>
              <a:buFont typeface="Lato"/>
              <a:buAutoNum type="arabicPeriod"/>
            </a:pPr>
            <a:r>
              <a:rPr i="0" lang="en-GB" sz="1500" u="none" cap="none" strike="noStrike">
                <a:solidFill>
                  <a:schemeClr val="lt1"/>
                </a:solidFill>
                <a:latin typeface="Lato"/>
                <a:ea typeface="Lato"/>
                <a:cs typeface="Lato"/>
                <a:sym typeface="Lato"/>
              </a:rPr>
              <a:t>Inflation is when the price of things like_</a:t>
            </a:r>
            <a:r>
              <a:rPr lang="en-GB" sz="1500">
                <a:solidFill>
                  <a:schemeClr val="lt1"/>
                </a:solidFill>
                <a:latin typeface="Lato"/>
                <a:ea typeface="Lato"/>
                <a:cs typeface="Lato"/>
                <a:sym typeface="Lato"/>
              </a:rPr>
              <a:t>________,</a:t>
            </a:r>
            <a:r>
              <a:rPr i="0" lang="en-GB" sz="1500" u="none" cap="none" strike="noStrike">
                <a:solidFill>
                  <a:schemeClr val="lt1"/>
                </a:solidFill>
                <a:latin typeface="Lato"/>
                <a:ea typeface="Lato"/>
                <a:cs typeface="Lato"/>
                <a:sym typeface="Lato"/>
              </a:rPr>
              <a:t> heating and </a:t>
            </a:r>
            <a:r>
              <a:rPr lang="en-GB" sz="1500">
                <a:solidFill>
                  <a:schemeClr val="lt1"/>
                </a:solidFill>
                <a:latin typeface="Lato"/>
                <a:ea typeface="Lato"/>
                <a:cs typeface="Lato"/>
                <a:sym typeface="Lato"/>
              </a:rPr>
              <a:t>____________</a:t>
            </a:r>
            <a:r>
              <a:rPr i="0" lang="en-GB" sz="1500" u="none" cap="none" strike="noStrike">
                <a:solidFill>
                  <a:schemeClr val="lt1"/>
                </a:solidFill>
                <a:latin typeface="Lato"/>
                <a:ea typeface="Lato"/>
                <a:cs typeface="Lato"/>
                <a:sym typeface="Lato"/>
              </a:rPr>
              <a:t> go up.</a:t>
            </a:r>
            <a:endParaRPr sz="1500">
              <a:solidFill>
                <a:schemeClr val="lt1"/>
              </a:solidFill>
              <a:latin typeface="Lato"/>
              <a:ea typeface="Lato"/>
              <a:cs typeface="Lato"/>
              <a:sym typeface="Lato"/>
            </a:endParaRPr>
          </a:p>
          <a:p>
            <a:pPr indent="0" lvl="0" marL="457200" marR="0" rtl="0" algn="l">
              <a:lnSpc>
                <a:spcPct val="100000"/>
              </a:lnSpc>
              <a:spcBef>
                <a:spcPts val="0"/>
              </a:spcBef>
              <a:spcAft>
                <a:spcPts val="0"/>
              </a:spcAft>
              <a:buNone/>
            </a:pPr>
            <a:r>
              <a:t/>
            </a:r>
            <a:endParaRPr sz="1500">
              <a:solidFill>
                <a:schemeClr val="lt1"/>
              </a:solidFill>
              <a:latin typeface="Lato"/>
              <a:ea typeface="Lato"/>
              <a:cs typeface="Lato"/>
              <a:sym typeface="Lato"/>
            </a:endParaRPr>
          </a:p>
          <a:p>
            <a:pPr indent="-323850" lvl="0" marL="457200" marR="0" rtl="0" algn="l">
              <a:lnSpc>
                <a:spcPct val="100000"/>
              </a:lnSpc>
              <a:spcBef>
                <a:spcPts val="0"/>
              </a:spcBef>
              <a:spcAft>
                <a:spcPts val="0"/>
              </a:spcAft>
              <a:buClr>
                <a:schemeClr val="lt1"/>
              </a:buClr>
              <a:buSzPts val="1500"/>
              <a:buFont typeface="Lato"/>
              <a:buAutoNum type="arabicPeriod"/>
            </a:pPr>
            <a:r>
              <a:rPr i="0" lang="en-GB" sz="1500" u="none" cap="none" strike="noStrike">
                <a:solidFill>
                  <a:schemeClr val="lt1"/>
                </a:solidFill>
                <a:latin typeface="Lato"/>
                <a:ea typeface="Lato"/>
                <a:cs typeface="Lato"/>
                <a:sym typeface="Lato"/>
              </a:rPr>
              <a:t>When inflation goes up quickly, what are some ways to help </a:t>
            </a:r>
            <a:r>
              <a:rPr i="0" lang="en-GB" sz="1500" u="none" cap="none" strike="noStrike">
                <a:solidFill>
                  <a:schemeClr val="lt1"/>
                </a:solidFill>
                <a:latin typeface="Lato"/>
                <a:ea typeface="Lato"/>
                <a:cs typeface="Lato"/>
                <a:sym typeface="Lato"/>
                <a:extLst>
                  <a:ext uri="http://customooxmlschemas.google.com/">
                    <go:slidesCustomData xmlns:go="http://customooxmlschemas.google.com/" textRoundtripDataId="66"/>
                  </a:ext>
                </a:extLst>
              </a:rPr>
              <a:t>stretch </a:t>
            </a:r>
            <a:r>
              <a:rPr i="0" lang="en-GB" sz="1500" u="none" cap="none" strike="noStrike">
                <a:solidFill>
                  <a:schemeClr val="lt1"/>
                </a:solidFill>
                <a:latin typeface="Lato"/>
                <a:ea typeface="Lato"/>
                <a:cs typeface="Lato"/>
                <a:sym typeface="Lato"/>
              </a:rPr>
              <a:t>money  further?</a:t>
            </a:r>
            <a:endParaRPr i="0" sz="1500" u="none" cap="none" strike="noStrike">
              <a:solidFill>
                <a:schemeClr val="lt1"/>
              </a:solidFill>
              <a:latin typeface="Lato"/>
              <a:ea typeface="Lato"/>
              <a:cs typeface="Lato"/>
              <a:sym typeface="Lato"/>
            </a:endParaRPr>
          </a:p>
          <a:p>
            <a:pPr indent="0" lvl="0" marL="457200" marR="0" rtl="0" algn="l">
              <a:lnSpc>
                <a:spcPct val="100000"/>
              </a:lnSpc>
              <a:spcBef>
                <a:spcPts val="0"/>
              </a:spcBef>
              <a:spcAft>
                <a:spcPts val="0"/>
              </a:spcAft>
              <a:buNone/>
            </a:pPr>
            <a:r>
              <a:t/>
            </a:r>
            <a:endParaRPr sz="1500">
              <a:solidFill>
                <a:schemeClr val="lt1"/>
              </a:solidFill>
              <a:latin typeface="Lato"/>
              <a:ea typeface="Lato"/>
              <a:cs typeface="Lato"/>
              <a:sym typeface="Lato"/>
            </a:endParaRPr>
          </a:p>
          <a:p>
            <a:pPr indent="-323850" lvl="0" marL="457200" marR="0" rtl="0" algn="l">
              <a:lnSpc>
                <a:spcPct val="100000"/>
              </a:lnSpc>
              <a:spcBef>
                <a:spcPts val="0"/>
              </a:spcBef>
              <a:spcAft>
                <a:spcPts val="0"/>
              </a:spcAft>
              <a:buClr>
                <a:schemeClr val="lt1"/>
              </a:buClr>
              <a:buSzPts val="1500"/>
              <a:buFont typeface="Lato"/>
              <a:buAutoNum type="arabicPeriod"/>
            </a:pPr>
            <a:r>
              <a:rPr i="0" lang="en-GB" sz="1500" u="none" cap="none" strike="noStrike">
                <a:solidFill>
                  <a:schemeClr val="lt1"/>
                </a:solidFill>
                <a:latin typeface="Lato"/>
                <a:ea typeface="Lato"/>
                <a:cs typeface="Lato"/>
                <a:sym typeface="Lato"/>
              </a:rPr>
              <a:t>What’s the impact of rising inflation on savings?</a:t>
            </a:r>
            <a:endParaRPr i="0" sz="1500" u="none" cap="none" strike="noStrike">
              <a:solidFill>
                <a:schemeClr val="lt1"/>
              </a:solidFill>
              <a:latin typeface="Lato"/>
              <a:ea typeface="Lato"/>
              <a:cs typeface="Lato"/>
              <a:sym typeface="La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24"/>
                                        </p:tgtEl>
                                        <p:attrNameLst>
                                          <p:attrName>style.visibility</p:attrName>
                                        </p:attrNameLst>
                                      </p:cBhvr>
                                      <p:to>
                                        <p:strVal val="visible"/>
                                      </p:to>
                                    </p:set>
                                    <p:animEffect filter="fade" transition="in">
                                      <p:cBhvr>
                                        <p:cTn dur="1000"/>
                                        <p:tgtEl>
                                          <p:spTgt spid="42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9" name="Shape 429"/>
        <p:cNvGrpSpPr/>
        <p:nvPr/>
      </p:nvGrpSpPr>
      <p:grpSpPr>
        <a:xfrm>
          <a:off x="0" y="0"/>
          <a:ext cx="0" cy="0"/>
          <a:chOff x="0" y="0"/>
          <a:chExt cx="0" cy="0"/>
        </a:xfrm>
      </p:grpSpPr>
      <p:sp>
        <p:nvSpPr>
          <p:cNvPr id="430" name="Google Shape;430;g14cb79b9a77_0_533"/>
          <p:cNvSpPr txBox="1"/>
          <p:nvPr/>
        </p:nvSpPr>
        <p:spPr>
          <a:xfrm>
            <a:off x="439450" y="978750"/>
            <a:ext cx="6212100" cy="400200"/>
          </a:xfrm>
          <a:prstGeom prst="rect">
            <a:avLst/>
          </a:prstGeom>
          <a:noFill/>
          <a:ln>
            <a:noFill/>
          </a:ln>
        </p:spPr>
        <p:txBody>
          <a:bodyPr anchorCtr="0" anchor="b"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1" name="Google Shape;431;g14cb79b9a77_0_533"/>
          <p:cNvSpPr txBox="1"/>
          <p:nvPr/>
        </p:nvSpPr>
        <p:spPr>
          <a:xfrm>
            <a:off x="360374" y="629069"/>
            <a:ext cx="6625500" cy="492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600"/>
              <a:buFont typeface="Arial"/>
              <a:buNone/>
            </a:pPr>
            <a:r>
              <a:rPr b="1" i="0" lang="en-GB" sz="2000" u="none" cap="none" strike="noStrike">
                <a:solidFill>
                  <a:schemeClr val="accent2"/>
                </a:solidFill>
                <a:latin typeface="Lato"/>
                <a:ea typeface="Lato"/>
                <a:cs typeface="Lato"/>
                <a:sym typeface="Lato"/>
              </a:rPr>
              <a:t>By the end of the session, I will be able to:</a:t>
            </a:r>
            <a:endParaRPr b="1" i="0" sz="2000" u="none" cap="none" strike="noStrike">
              <a:solidFill>
                <a:schemeClr val="accent2"/>
              </a:solidFill>
              <a:latin typeface="Lato"/>
              <a:ea typeface="Lato"/>
              <a:cs typeface="Lato"/>
              <a:sym typeface="Lato"/>
            </a:endParaRPr>
          </a:p>
        </p:txBody>
      </p:sp>
      <p:sp>
        <p:nvSpPr>
          <p:cNvPr id="432" name="Google Shape;432;g14cb79b9a77_0_533"/>
          <p:cNvSpPr txBox="1"/>
          <p:nvPr/>
        </p:nvSpPr>
        <p:spPr>
          <a:xfrm>
            <a:off x="488176" y="1578875"/>
            <a:ext cx="7568700" cy="2666400"/>
          </a:xfrm>
          <a:prstGeom prst="rect">
            <a:avLst/>
          </a:prstGeom>
          <a:noFill/>
          <a:ln>
            <a:noFill/>
          </a:ln>
        </p:spPr>
        <p:txBody>
          <a:bodyPr anchorCtr="0" anchor="t" bIns="91425" lIns="91425" spcFirstLastPara="1" rIns="91425" wrap="square" tIns="91425">
            <a:spAutoFit/>
          </a:bodyPr>
          <a:lstStyle/>
          <a:p>
            <a:pPr indent="-368300" lvl="0" marL="457200" marR="0" rtl="0" algn="l">
              <a:lnSpc>
                <a:spcPct val="107000"/>
              </a:lnSpc>
              <a:spcBef>
                <a:spcPts val="0"/>
              </a:spcBef>
              <a:spcAft>
                <a:spcPts val="0"/>
              </a:spcAft>
              <a:buClr>
                <a:srgbClr val="00FF00"/>
              </a:buClr>
              <a:buSzPts val="2200"/>
              <a:buFont typeface="Lato"/>
              <a:buChar char="●"/>
            </a:pPr>
            <a:r>
              <a:rPr b="1" lang="en-GB" sz="2200">
                <a:solidFill>
                  <a:srgbClr val="00FF00"/>
                </a:solidFill>
                <a:latin typeface="Lato"/>
                <a:ea typeface="Lato"/>
                <a:cs typeface="Lato"/>
                <a:sym typeface="Lato"/>
              </a:rPr>
              <a:t>Describe what </a:t>
            </a:r>
            <a:r>
              <a:rPr b="1" lang="en-GB" sz="2200">
                <a:solidFill>
                  <a:srgbClr val="00FF00"/>
                </a:solidFill>
                <a:latin typeface="Lato"/>
                <a:ea typeface="Lato"/>
                <a:cs typeface="Lato"/>
                <a:sym typeface="Lato"/>
              </a:rPr>
              <a:t>inflation</a:t>
            </a:r>
            <a:r>
              <a:rPr b="1" lang="en-GB" sz="2200">
                <a:solidFill>
                  <a:srgbClr val="00FF00"/>
                </a:solidFill>
                <a:latin typeface="Lato"/>
                <a:ea typeface="Lato"/>
                <a:cs typeface="Lato"/>
                <a:sym typeface="Lato"/>
              </a:rPr>
              <a:t> is and how it is measured</a:t>
            </a:r>
            <a:endParaRPr b="1" sz="2200">
              <a:solidFill>
                <a:srgbClr val="00FF00"/>
              </a:solidFill>
              <a:latin typeface="Lato"/>
              <a:ea typeface="Lato"/>
              <a:cs typeface="Lato"/>
              <a:sym typeface="Lato"/>
            </a:endParaRPr>
          </a:p>
          <a:p>
            <a:pPr indent="0" lvl="0" marL="914400" marR="0" rtl="0" algn="l">
              <a:lnSpc>
                <a:spcPct val="107000"/>
              </a:lnSpc>
              <a:spcBef>
                <a:spcPts val="0"/>
              </a:spcBef>
              <a:spcAft>
                <a:spcPts val="0"/>
              </a:spcAft>
              <a:buNone/>
            </a:pPr>
            <a:r>
              <a:t/>
            </a:r>
            <a:endParaRPr b="1" sz="2200">
              <a:solidFill>
                <a:srgbClr val="00FF00"/>
              </a:solidFill>
              <a:latin typeface="Lato"/>
              <a:ea typeface="Lato"/>
              <a:cs typeface="Lato"/>
              <a:sym typeface="Lato"/>
            </a:endParaRPr>
          </a:p>
          <a:p>
            <a:pPr indent="-368300" lvl="0" marL="457200" rtl="0" algn="l">
              <a:lnSpc>
                <a:spcPct val="107000"/>
              </a:lnSpc>
              <a:spcBef>
                <a:spcPts val="0"/>
              </a:spcBef>
              <a:spcAft>
                <a:spcPts val="0"/>
              </a:spcAft>
              <a:buClr>
                <a:srgbClr val="00FF00"/>
              </a:buClr>
              <a:buSzPts val="2200"/>
              <a:buFont typeface="Lato"/>
              <a:buChar char="●"/>
            </a:pPr>
            <a:r>
              <a:rPr b="1" lang="en-GB" sz="2200">
                <a:solidFill>
                  <a:srgbClr val="00FF00"/>
                </a:solidFill>
                <a:latin typeface="Lato"/>
                <a:ea typeface="Lato"/>
                <a:cs typeface="Lato"/>
                <a:sym typeface="Lato"/>
              </a:rPr>
              <a:t>Calculate how budgets are affected by inflation</a:t>
            </a:r>
            <a:endParaRPr b="1" sz="2200">
              <a:solidFill>
                <a:srgbClr val="00FF00"/>
              </a:solidFill>
              <a:latin typeface="Lato"/>
              <a:ea typeface="Lato"/>
              <a:cs typeface="Lato"/>
              <a:sym typeface="Lato"/>
            </a:endParaRPr>
          </a:p>
          <a:p>
            <a:pPr indent="0" lvl="0" marL="914400" marR="0" rtl="0" algn="l">
              <a:lnSpc>
                <a:spcPct val="107000"/>
              </a:lnSpc>
              <a:spcBef>
                <a:spcPts val="0"/>
              </a:spcBef>
              <a:spcAft>
                <a:spcPts val="0"/>
              </a:spcAft>
              <a:buNone/>
            </a:pPr>
            <a:r>
              <a:t/>
            </a:r>
            <a:endParaRPr b="1" sz="2200">
              <a:solidFill>
                <a:srgbClr val="00FF00"/>
              </a:solidFill>
              <a:latin typeface="Lato"/>
              <a:ea typeface="Lato"/>
              <a:cs typeface="Lato"/>
              <a:sym typeface="Lato"/>
            </a:endParaRPr>
          </a:p>
          <a:p>
            <a:pPr indent="-368300" lvl="0" marL="457200" marR="0" rtl="0" algn="l">
              <a:lnSpc>
                <a:spcPct val="107000"/>
              </a:lnSpc>
              <a:spcBef>
                <a:spcPts val="0"/>
              </a:spcBef>
              <a:spcAft>
                <a:spcPts val="0"/>
              </a:spcAft>
              <a:buClr>
                <a:schemeClr val="lt1"/>
              </a:buClr>
              <a:buSzPts val="2200"/>
              <a:buFont typeface="Lato"/>
              <a:buChar char="●"/>
            </a:pPr>
            <a:r>
              <a:rPr b="1" i="0" lang="en-GB" sz="2200" u="none" cap="none" strike="noStrike">
                <a:solidFill>
                  <a:schemeClr val="lt1"/>
                </a:solidFill>
                <a:latin typeface="Lato"/>
                <a:ea typeface="Lato"/>
                <a:cs typeface="Lato"/>
                <a:sym typeface="Lato"/>
              </a:rPr>
              <a:t>Consider how inflation can impact people's</a:t>
            </a:r>
            <a:r>
              <a:rPr b="1" lang="en-GB" sz="2200">
                <a:solidFill>
                  <a:schemeClr val="lt1"/>
                </a:solidFill>
                <a:latin typeface="Lato"/>
                <a:ea typeface="Lato"/>
                <a:cs typeface="Lato"/>
                <a:sym typeface="Lato"/>
              </a:rPr>
              <a:t> </a:t>
            </a:r>
            <a:r>
              <a:rPr b="1" i="0" lang="en-GB" sz="2200" u="none" cap="none" strike="noStrike">
                <a:solidFill>
                  <a:schemeClr val="lt1"/>
                </a:solidFill>
                <a:latin typeface="Lato"/>
                <a:ea typeface="Lato"/>
                <a:cs typeface="Lato"/>
                <a:sym typeface="Lato"/>
              </a:rPr>
              <a:t>cost of living </a:t>
            </a:r>
            <a:endParaRPr b="1" i="0" sz="2200" u="none" cap="none" strike="noStrike">
              <a:solidFill>
                <a:schemeClr val="lt1"/>
              </a:solidFill>
              <a:latin typeface="Lato"/>
              <a:ea typeface="Lato"/>
              <a:cs typeface="Lato"/>
              <a:sym typeface="Lato"/>
            </a:endParaRPr>
          </a:p>
          <a:p>
            <a:pPr indent="0" lvl="0" marL="457200" marR="0" rtl="0" algn="l">
              <a:lnSpc>
                <a:spcPct val="107000"/>
              </a:lnSpc>
              <a:spcBef>
                <a:spcPts val="0"/>
              </a:spcBef>
              <a:spcAft>
                <a:spcPts val="0"/>
              </a:spcAft>
              <a:buNone/>
            </a:pPr>
            <a:r>
              <a:t/>
            </a:r>
            <a:endParaRPr b="1" i="0" sz="2000" u="none" cap="none" strike="noStrike">
              <a:solidFill>
                <a:schemeClr val="lt1"/>
              </a:solidFill>
              <a:latin typeface="Lato"/>
              <a:ea typeface="Lato"/>
              <a:cs typeface="Lato"/>
              <a:sym typeface="Lato"/>
            </a:endParaRPr>
          </a:p>
        </p:txBody>
      </p:sp>
      <p:sp>
        <p:nvSpPr>
          <p:cNvPr id="433" name="Google Shape;433;g14cb79b9a77_0_533"/>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rgbClr val="000000"/>
              </a:buClr>
              <a:buSzPts val="1000"/>
              <a:buFont typeface="Arial"/>
              <a:buNone/>
            </a:pPr>
            <a:fld id="{00000000-1234-1234-1234-123412341234}" type="slidenum">
              <a:rPr lang="en-GB"/>
              <a:t>‹#›</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7" name="Shape 437"/>
        <p:cNvGrpSpPr/>
        <p:nvPr/>
      </p:nvGrpSpPr>
      <p:grpSpPr>
        <a:xfrm>
          <a:off x="0" y="0"/>
          <a:ext cx="0" cy="0"/>
          <a:chOff x="0" y="0"/>
          <a:chExt cx="0" cy="0"/>
        </a:xfrm>
      </p:grpSpPr>
      <p:pic>
        <p:nvPicPr>
          <p:cNvPr id="438" name="Google Shape;438;g175a4b56ed1_1_28"/>
          <p:cNvPicPr preferRelativeResize="0"/>
          <p:nvPr/>
        </p:nvPicPr>
        <p:blipFill rotWithShape="1">
          <a:blip r:embed="rId3">
            <a:alphaModFix/>
          </a:blip>
          <a:srcRect b="0" l="0" r="0" t="0"/>
          <a:stretch/>
        </p:blipFill>
        <p:spPr>
          <a:xfrm>
            <a:off x="4830999" y="3476950"/>
            <a:ext cx="2123250" cy="1412925"/>
          </a:xfrm>
          <a:prstGeom prst="rect">
            <a:avLst/>
          </a:prstGeom>
          <a:noFill/>
          <a:ln cap="flat" cmpd="sng" w="19050">
            <a:solidFill>
              <a:schemeClr val="accent2"/>
            </a:solidFill>
            <a:prstDash val="solid"/>
            <a:round/>
            <a:headEnd len="sm" w="sm" type="none"/>
            <a:tailEnd len="sm" w="sm" type="none"/>
          </a:ln>
          <a:effectLst>
            <a:outerShdw blurRad="57150" rotWithShape="0" algn="bl" dir="5400000" dist="19050">
              <a:srgbClr val="000000">
                <a:alpha val="49803"/>
              </a:srgbClr>
            </a:outerShdw>
          </a:effectLst>
        </p:spPr>
      </p:pic>
      <p:sp>
        <p:nvSpPr>
          <p:cNvPr id="439" name="Google Shape;439;g175a4b56ed1_1_28"/>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rgbClr val="000000"/>
              </a:buClr>
              <a:buSzPts val="1000"/>
              <a:buFont typeface="Arial"/>
              <a:buNone/>
            </a:pPr>
            <a:fld id="{00000000-1234-1234-1234-123412341234}" type="slidenum">
              <a:rPr lang="en-GB"/>
              <a:t>‹#›</a:t>
            </a:fld>
            <a:endParaRPr/>
          </a:p>
        </p:txBody>
      </p:sp>
      <p:pic>
        <p:nvPicPr>
          <p:cNvPr id="440" name="Google Shape;440;g175a4b56ed1_1_28"/>
          <p:cNvPicPr preferRelativeResize="0"/>
          <p:nvPr/>
        </p:nvPicPr>
        <p:blipFill rotWithShape="1">
          <a:blip r:embed="rId4">
            <a:alphaModFix/>
          </a:blip>
          <a:srcRect b="0" l="0" r="0" t="0"/>
          <a:stretch/>
        </p:blipFill>
        <p:spPr>
          <a:xfrm>
            <a:off x="6097100" y="1507900"/>
            <a:ext cx="2857500" cy="1743075"/>
          </a:xfrm>
          <a:prstGeom prst="rect">
            <a:avLst/>
          </a:prstGeom>
          <a:noFill/>
          <a:ln cap="flat" cmpd="sng" w="19050">
            <a:solidFill>
              <a:schemeClr val="accent2"/>
            </a:solidFill>
            <a:prstDash val="solid"/>
            <a:round/>
            <a:headEnd len="sm" w="sm" type="none"/>
            <a:tailEnd len="sm" w="sm" type="none"/>
          </a:ln>
          <a:effectLst>
            <a:outerShdw blurRad="57150" rotWithShape="0" algn="bl" dir="5400000" dist="19050">
              <a:srgbClr val="000000">
                <a:alpha val="49803"/>
              </a:srgbClr>
            </a:outerShdw>
          </a:effectLst>
        </p:spPr>
      </p:pic>
      <p:pic>
        <p:nvPicPr>
          <p:cNvPr id="441" name="Google Shape;441;g175a4b56ed1_1_28"/>
          <p:cNvPicPr preferRelativeResize="0"/>
          <p:nvPr/>
        </p:nvPicPr>
        <p:blipFill rotWithShape="1">
          <a:blip r:embed="rId5">
            <a:alphaModFix/>
          </a:blip>
          <a:srcRect b="0" l="0" r="0" t="0"/>
          <a:stretch/>
        </p:blipFill>
        <p:spPr>
          <a:xfrm>
            <a:off x="3255376" y="1484963"/>
            <a:ext cx="2619375" cy="1743075"/>
          </a:xfrm>
          <a:prstGeom prst="rect">
            <a:avLst/>
          </a:prstGeom>
          <a:noFill/>
          <a:ln cap="flat" cmpd="sng" w="19050">
            <a:solidFill>
              <a:schemeClr val="accent2"/>
            </a:solidFill>
            <a:prstDash val="solid"/>
            <a:round/>
            <a:headEnd len="sm" w="sm" type="none"/>
            <a:tailEnd len="sm" w="sm" type="none"/>
          </a:ln>
          <a:effectLst>
            <a:outerShdw blurRad="57150" rotWithShape="0" algn="bl" dir="5400000" dist="19050">
              <a:srgbClr val="000000">
                <a:alpha val="49803"/>
              </a:srgbClr>
            </a:outerShdw>
          </a:effectLst>
        </p:spPr>
      </p:pic>
      <p:pic>
        <p:nvPicPr>
          <p:cNvPr id="442" name="Google Shape;442;g175a4b56ed1_1_28"/>
          <p:cNvPicPr preferRelativeResize="0"/>
          <p:nvPr/>
        </p:nvPicPr>
        <p:blipFill rotWithShape="1">
          <a:blip r:embed="rId6">
            <a:alphaModFix/>
          </a:blip>
          <a:srcRect b="0" l="0" r="0" t="0"/>
          <a:stretch/>
        </p:blipFill>
        <p:spPr>
          <a:xfrm>
            <a:off x="628375" y="1484975"/>
            <a:ext cx="2404675" cy="1743075"/>
          </a:xfrm>
          <a:prstGeom prst="rect">
            <a:avLst/>
          </a:prstGeom>
          <a:noFill/>
          <a:ln cap="flat" cmpd="sng" w="19050">
            <a:solidFill>
              <a:schemeClr val="accent2"/>
            </a:solidFill>
            <a:prstDash val="solid"/>
            <a:round/>
            <a:headEnd len="sm" w="sm" type="none"/>
            <a:tailEnd len="sm" w="sm" type="none"/>
          </a:ln>
          <a:effectLst>
            <a:outerShdw blurRad="57150" rotWithShape="0" algn="bl" dir="5400000" dist="19050">
              <a:srgbClr val="000000">
                <a:alpha val="49803"/>
              </a:srgbClr>
            </a:outerShdw>
          </a:effectLst>
        </p:spPr>
      </p:pic>
      <p:pic>
        <p:nvPicPr>
          <p:cNvPr id="443" name="Google Shape;443;g175a4b56ed1_1_28"/>
          <p:cNvPicPr preferRelativeResize="0"/>
          <p:nvPr/>
        </p:nvPicPr>
        <p:blipFill rotWithShape="1">
          <a:blip r:embed="rId7">
            <a:alphaModFix/>
          </a:blip>
          <a:srcRect b="0" l="0" r="0" t="0"/>
          <a:stretch/>
        </p:blipFill>
        <p:spPr>
          <a:xfrm>
            <a:off x="1695475" y="3476950"/>
            <a:ext cx="2523075" cy="1412925"/>
          </a:xfrm>
          <a:prstGeom prst="rect">
            <a:avLst/>
          </a:prstGeom>
          <a:noFill/>
          <a:ln cap="flat" cmpd="sng" w="19050">
            <a:solidFill>
              <a:schemeClr val="accent2"/>
            </a:solidFill>
            <a:prstDash val="solid"/>
            <a:round/>
            <a:headEnd len="sm" w="sm" type="none"/>
            <a:tailEnd len="sm" w="sm" type="none"/>
          </a:ln>
          <a:effectLst>
            <a:outerShdw blurRad="57150" rotWithShape="0" algn="bl" dir="5400000" dist="19050">
              <a:srgbClr val="000000">
                <a:alpha val="49803"/>
              </a:srgbClr>
            </a:outerShdw>
          </a:effectLst>
        </p:spPr>
      </p:pic>
      <p:sp>
        <p:nvSpPr>
          <p:cNvPr id="444" name="Google Shape;444;g175a4b56ed1_1_28"/>
          <p:cNvSpPr txBox="1"/>
          <p:nvPr/>
        </p:nvSpPr>
        <p:spPr>
          <a:xfrm>
            <a:off x="442300" y="78800"/>
            <a:ext cx="7814400" cy="5496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3600"/>
              <a:buFont typeface="Arial"/>
              <a:buNone/>
            </a:pPr>
            <a:r>
              <a:rPr b="1" i="0" lang="en-GB" sz="2900" u="none" cap="none" strike="noStrike">
                <a:solidFill>
                  <a:schemeClr val="accent2"/>
                </a:solidFill>
                <a:latin typeface="Lato"/>
                <a:ea typeface="Lato"/>
                <a:cs typeface="Lato"/>
                <a:sym typeface="Lato"/>
              </a:rPr>
              <a:t>What are some of the main factors that make up the cost of living?</a:t>
            </a:r>
            <a:endParaRPr b="1" i="0" sz="2900" u="none" cap="none" strike="noStrike">
              <a:solidFill>
                <a:schemeClr val="accent2"/>
              </a:solidFill>
              <a:latin typeface="Lato"/>
              <a:ea typeface="Lato"/>
              <a:cs typeface="Lato"/>
              <a:sym typeface="Lato"/>
            </a:endParaRPr>
          </a:p>
          <a:p>
            <a:pPr indent="0" lvl="0" marL="0" marR="0" rtl="0" algn="l">
              <a:lnSpc>
                <a:spcPct val="100000"/>
              </a:lnSpc>
              <a:spcBef>
                <a:spcPts val="0"/>
              </a:spcBef>
              <a:spcAft>
                <a:spcPts val="0"/>
              </a:spcAft>
              <a:buClr>
                <a:srgbClr val="000000"/>
              </a:buClr>
              <a:buSzPts val="3600"/>
              <a:buFont typeface="Arial"/>
              <a:buNone/>
            </a:pPr>
            <a:r>
              <a:rPr lang="en-GB" sz="2200">
                <a:solidFill>
                  <a:schemeClr val="accent2"/>
                </a:solidFill>
                <a:latin typeface="Lato"/>
                <a:ea typeface="Lato"/>
                <a:cs typeface="Lato"/>
                <a:sym typeface="Lato"/>
              </a:rPr>
              <a:t>The cost of living is the amount of money a person needs to live</a:t>
            </a:r>
            <a:endParaRPr sz="2200">
              <a:solidFill>
                <a:schemeClr val="accent2"/>
              </a:solidFill>
              <a:latin typeface="Lato"/>
              <a:ea typeface="Lato"/>
              <a:cs typeface="Lato"/>
              <a:sym typeface="Lato"/>
            </a:endParaRPr>
          </a:p>
          <a:p>
            <a:pPr indent="0" lvl="0" marL="0" marR="0" rtl="0" algn="l">
              <a:lnSpc>
                <a:spcPct val="100000"/>
              </a:lnSpc>
              <a:spcBef>
                <a:spcPts val="0"/>
              </a:spcBef>
              <a:spcAft>
                <a:spcPts val="0"/>
              </a:spcAft>
              <a:buClr>
                <a:srgbClr val="000000"/>
              </a:buClr>
              <a:buSzPts val="3600"/>
              <a:buFont typeface="Arial"/>
              <a:buNone/>
            </a:pPr>
            <a:r>
              <a:t/>
            </a:r>
            <a:endParaRPr b="0" i="0" sz="2500" u="none" cap="none" strike="noStrike">
              <a:solidFill>
                <a:srgbClr val="000000"/>
              </a:solidFill>
              <a:latin typeface="Lato"/>
              <a:ea typeface="Lato"/>
              <a:cs typeface="Lato"/>
              <a:sym typeface="Lato"/>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g157707a00a2_0_154"/>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r>
              <a:rPr lang="en-GB">
                <a:latin typeface="Lato"/>
                <a:ea typeface="Lato"/>
                <a:cs typeface="Lato"/>
                <a:sym typeface="Lato"/>
              </a:rPr>
              <a:t>2</a:t>
            </a:r>
            <a:endParaRPr>
              <a:latin typeface="Lato"/>
              <a:ea typeface="Lato"/>
              <a:cs typeface="Lato"/>
              <a:sym typeface="Lato"/>
            </a:endParaRPr>
          </a:p>
        </p:txBody>
      </p:sp>
      <p:sp>
        <p:nvSpPr>
          <p:cNvPr id="278" name="Google Shape;278;g157707a00a2_0_154"/>
          <p:cNvSpPr txBox="1"/>
          <p:nvPr>
            <p:ph type="ctrTitle"/>
          </p:nvPr>
        </p:nvSpPr>
        <p:spPr>
          <a:xfrm>
            <a:off x="379375" y="253750"/>
            <a:ext cx="77316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t/>
            </a:r>
            <a:endParaRPr b="0" i="0" sz="2900" u="none" cap="none" strike="noStrike">
              <a:solidFill>
                <a:schemeClr val="accent2"/>
              </a:solidFill>
              <a:latin typeface="Lato Black"/>
              <a:ea typeface="Lato Black"/>
              <a:cs typeface="Lato Black"/>
              <a:sym typeface="Lato Black"/>
            </a:endParaRPr>
          </a:p>
          <a:p>
            <a:pPr indent="0" lvl="0" marL="0" marR="0" rtl="0" algn="l">
              <a:lnSpc>
                <a:spcPct val="100000"/>
              </a:lnSpc>
              <a:spcBef>
                <a:spcPts val="0"/>
              </a:spcBef>
              <a:spcAft>
                <a:spcPts val="0"/>
              </a:spcAft>
              <a:buClr>
                <a:srgbClr val="000000"/>
              </a:buClr>
              <a:buSzPts val="990"/>
              <a:buFont typeface="Arial"/>
              <a:buNone/>
            </a:pPr>
            <a:r>
              <a:rPr b="0" i="0" lang="en-GB" sz="2900" u="none" cap="none" strike="noStrike">
                <a:solidFill>
                  <a:schemeClr val="accent2"/>
                </a:solidFill>
                <a:latin typeface="Lato Black"/>
                <a:ea typeface="Lato Black"/>
                <a:cs typeface="Lato Black"/>
                <a:sym typeface="Lato Black"/>
              </a:rPr>
              <a:t>Unit outline</a:t>
            </a:r>
            <a:endParaRPr b="1" i="0" sz="2900" u="none" cap="none" strike="noStrike">
              <a:solidFill>
                <a:schemeClr val="accent2"/>
              </a:solidFill>
              <a:latin typeface="Lato"/>
              <a:ea typeface="Lato"/>
              <a:cs typeface="Lato"/>
              <a:sym typeface="Lato"/>
            </a:endParaRPr>
          </a:p>
          <a:p>
            <a:pPr indent="0" lvl="0" marL="0" marR="0" rtl="0" algn="l">
              <a:lnSpc>
                <a:spcPct val="100000"/>
              </a:lnSpc>
              <a:spcBef>
                <a:spcPts val="0"/>
              </a:spcBef>
              <a:spcAft>
                <a:spcPts val="0"/>
              </a:spcAft>
              <a:buClr>
                <a:srgbClr val="000000"/>
              </a:buClr>
              <a:buSzPts val="990"/>
              <a:buFont typeface="Arial"/>
              <a:buNone/>
            </a:pPr>
            <a:r>
              <a:t/>
            </a:r>
            <a:endParaRPr b="1" i="0" sz="2900" u="none" cap="none" strike="noStrike">
              <a:solidFill>
                <a:schemeClr val="accent2"/>
              </a:solidFill>
              <a:latin typeface="Lato"/>
              <a:ea typeface="Lato"/>
              <a:cs typeface="Lato"/>
              <a:sym typeface="Lato"/>
            </a:endParaRPr>
          </a:p>
        </p:txBody>
      </p:sp>
      <p:graphicFrame>
        <p:nvGraphicFramePr>
          <p:cNvPr id="279" name="Google Shape;279;g157707a00a2_0_154"/>
          <p:cNvGraphicFramePr/>
          <p:nvPr/>
        </p:nvGraphicFramePr>
        <p:xfrm>
          <a:off x="871975" y="1721850"/>
          <a:ext cx="3000000" cy="3000000"/>
        </p:xfrm>
        <a:graphic>
          <a:graphicData uri="http://schemas.openxmlformats.org/drawingml/2006/table">
            <a:tbl>
              <a:tblPr>
                <a:noFill/>
                <a:tableStyleId>{41571229-5460-4090-A979-40EEA601E586}</a:tableStyleId>
              </a:tblPr>
              <a:tblGrid>
                <a:gridCol w="1206500"/>
                <a:gridCol w="1206500"/>
                <a:gridCol w="1206500"/>
                <a:gridCol w="1206500"/>
                <a:gridCol w="1206500"/>
                <a:gridCol w="1206500"/>
              </a:tblGrid>
              <a:tr h="381000">
                <a:tc>
                  <a:txBody>
                    <a:bodyPr/>
                    <a:lstStyle/>
                    <a:p>
                      <a:pPr indent="0" lvl="0" marL="0" rtl="0" algn="l">
                        <a:spcBef>
                          <a:spcPts val="0"/>
                        </a:spcBef>
                        <a:spcAft>
                          <a:spcPts val="0"/>
                        </a:spcAft>
                        <a:buNone/>
                      </a:pPr>
                      <a:r>
                        <a:rPr b="1" lang="en-GB">
                          <a:solidFill>
                            <a:srgbClr val="262A33"/>
                          </a:solidFill>
                          <a:latin typeface="Lato"/>
                          <a:ea typeface="Lato"/>
                          <a:cs typeface="Lato"/>
                          <a:sym typeface="Lato"/>
                        </a:rPr>
                        <a:t>Session 1</a:t>
                      </a:r>
                      <a:endParaRPr b="1">
                        <a:solidFill>
                          <a:srgbClr val="262A33"/>
                        </a:solidFill>
                        <a:latin typeface="Lato"/>
                        <a:ea typeface="Lato"/>
                        <a:cs typeface="Lato"/>
                        <a:sym typeface="Lato"/>
                      </a:endParaRPr>
                    </a:p>
                  </a:txBody>
                  <a:tcPr marT="91425" marB="91425" marR="91425" marL="91425">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solidFill>
                      <a:srgbClr val="FCE5CD"/>
                    </a:solidFill>
                  </a:tcPr>
                </a:tc>
                <a:tc>
                  <a:txBody>
                    <a:bodyPr/>
                    <a:lstStyle/>
                    <a:p>
                      <a:pPr indent="0" lvl="0" marL="0" rtl="0" algn="l">
                        <a:spcBef>
                          <a:spcPts val="0"/>
                        </a:spcBef>
                        <a:spcAft>
                          <a:spcPts val="0"/>
                        </a:spcAft>
                        <a:buNone/>
                      </a:pPr>
                      <a:r>
                        <a:rPr b="1" lang="en-GB">
                          <a:solidFill>
                            <a:srgbClr val="262A33"/>
                          </a:solidFill>
                          <a:latin typeface="Lato"/>
                          <a:ea typeface="Lato"/>
                          <a:cs typeface="Lato"/>
                          <a:sym typeface="Lato"/>
                          <a:extLst>
                            <a:ext uri="http://customooxmlschemas.google.com/">
                              <go:slidesCustomData xmlns:go="http://customooxmlschemas.google.com/" textRoundtripDataId="0"/>
                            </a:ext>
                          </a:extLst>
                        </a:rPr>
                        <a:t>Session 2</a:t>
                      </a:r>
                      <a:endParaRPr b="1">
                        <a:solidFill>
                          <a:srgbClr val="262A33"/>
                        </a:solidFill>
                        <a:latin typeface="Lato"/>
                        <a:ea typeface="Lato"/>
                        <a:cs typeface="Lato"/>
                        <a:sym typeface="Lato"/>
                      </a:endParaRPr>
                    </a:p>
                  </a:txBody>
                  <a:tcPr marT="91425" marB="91425" marR="91425" marL="91425">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solidFill>
                      <a:srgbClr val="FCE5CD"/>
                    </a:solidFill>
                  </a:tcPr>
                </a:tc>
                <a:tc>
                  <a:txBody>
                    <a:bodyPr/>
                    <a:lstStyle/>
                    <a:p>
                      <a:pPr indent="0" lvl="0" marL="0" rtl="0" algn="l">
                        <a:spcBef>
                          <a:spcPts val="0"/>
                        </a:spcBef>
                        <a:spcAft>
                          <a:spcPts val="0"/>
                        </a:spcAft>
                        <a:buNone/>
                      </a:pPr>
                      <a:r>
                        <a:rPr b="1" lang="en-GB">
                          <a:solidFill>
                            <a:srgbClr val="262A33"/>
                          </a:solidFill>
                          <a:latin typeface="Lato"/>
                          <a:ea typeface="Lato"/>
                          <a:cs typeface="Lato"/>
                          <a:sym typeface="Lato"/>
                        </a:rPr>
                        <a:t>Session 3</a:t>
                      </a:r>
                      <a:endParaRPr b="1">
                        <a:solidFill>
                          <a:srgbClr val="262A33"/>
                        </a:solidFill>
                        <a:latin typeface="Lato"/>
                        <a:ea typeface="Lato"/>
                        <a:cs typeface="Lato"/>
                        <a:sym typeface="Lato"/>
                      </a:endParaRPr>
                    </a:p>
                  </a:txBody>
                  <a:tcPr marT="91425" marB="91425" marR="91425" marL="91425">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solidFill>
                      <a:srgbClr val="FCE5CD"/>
                    </a:solidFill>
                  </a:tcPr>
                </a:tc>
                <a:tc>
                  <a:txBody>
                    <a:bodyPr/>
                    <a:lstStyle/>
                    <a:p>
                      <a:pPr indent="0" lvl="0" marL="0" rtl="0" algn="l">
                        <a:spcBef>
                          <a:spcPts val="0"/>
                        </a:spcBef>
                        <a:spcAft>
                          <a:spcPts val="0"/>
                        </a:spcAft>
                        <a:buNone/>
                      </a:pPr>
                      <a:r>
                        <a:rPr b="1" lang="en-GB">
                          <a:solidFill>
                            <a:srgbClr val="262A33"/>
                          </a:solidFill>
                          <a:latin typeface="Lato"/>
                          <a:ea typeface="Lato"/>
                          <a:cs typeface="Lato"/>
                          <a:sym typeface="Lato"/>
                        </a:rPr>
                        <a:t>Session 4</a:t>
                      </a:r>
                      <a:endParaRPr b="1">
                        <a:solidFill>
                          <a:srgbClr val="262A33"/>
                        </a:solidFill>
                        <a:latin typeface="Lato"/>
                        <a:ea typeface="Lato"/>
                        <a:cs typeface="Lato"/>
                        <a:sym typeface="Lato"/>
                      </a:endParaRPr>
                    </a:p>
                  </a:txBody>
                  <a:tcPr marT="91425" marB="91425" marR="91425" marL="91425">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solidFill>
                      <a:schemeClr val="accent2"/>
                    </a:solidFill>
                  </a:tcPr>
                </a:tc>
                <a:tc>
                  <a:txBody>
                    <a:bodyPr/>
                    <a:lstStyle/>
                    <a:p>
                      <a:pPr indent="0" lvl="0" marL="0" rtl="0" algn="l">
                        <a:spcBef>
                          <a:spcPts val="0"/>
                        </a:spcBef>
                        <a:spcAft>
                          <a:spcPts val="0"/>
                        </a:spcAft>
                        <a:buNone/>
                      </a:pPr>
                      <a:r>
                        <a:rPr b="1" lang="en-GB">
                          <a:solidFill>
                            <a:srgbClr val="262A33"/>
                          </a:solidFill>
                          <a:latin typeface="Lato"/>
                          <a:ea typeface="Lato"/>
                          <a:cs typeface="Lato"/>
                          <a:sym typeface="Lato"/>
                        </a:rPr>
                        <a:t>Session 5</a:t>
                      </a:r>
                      <a:endParaRPr b="1">
                        <a:solidFill>
                          <a:srgbClr val="262A33"/>
                        </a:solidFill>
                        <a:latin typeface="Lato"/>
                        <a:ea typeface="Lato"/>
                        <a:cs typeface="Lato"/>
                        <a:sym typeface="Lato"/>
                      </a:endParaRPr>
                    </a:p>
                  </a:txBody>
                  <a:tcPr marT="91425" marB="91425" marR="91425" marL="91425">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solidFill>
                      <a:srgbClr val="FCE5CD"/>
                    </a:solidFill>
                  </a:tcPr>
                </a:tc>
                <a:tc>
                  <a:txBody>
                    <a:bodyPr/>
                    <a:lstStyle/>
                    <a:p>
                      <a:pPr indent="0" lvl="0" marL="0" rtl="0" algn="l">
                        <a:spcBef>
                          <a:spcPts val="0"/>
                        </a:spcBef>
                        <a:spcAft>
                          <a:spcPts val="0"/>
                        </a:spcAft>
                        <a:buNone/>
                      </a:pPr>
                      <a:r>
                        <a:rPr b="1" lang="en-GB">
                          <a:solidFill>
                            <a:srgbClr val="262A33"/>
                          </a:solidFill>
                          <a:latin typeface="Lato"/>
                          <a:ea typeface="Lato"/>
                          <a:cs typeface="Lato"/>
                          <a:sym typeface="Lato"/>
                        </a:rPr>
                        <a:t>Session 6</a:t>
                      </a:r>
                      <a:endParaRPr b="1">
                        <a:solidFill>
                          <a:srgbClr val="262A33"/>
                        </a:solidFill>
                        <a:latin typeface="Lato"/>
                        <a:ea typeface="Lato"/>
                        <a:cs typeface="Lato"/>
                        <a:sym typeface="Lato"/>
                      </a:endParaRPr>
                    </a:p>
                  </a:txBody>
                  <a:tcPr marT="91425" marB="91425" marR="91425" marL="91425">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solidFill>
                      <a:srgbClr val="FCE5CD"/>
                    </a:solidFill>
                  </a:tcPr>
                </a:tc>
              </a:tr>
              <a:tr h="381000">
                <a:tc>
                  <a:txBody>
                    <a:bodyPr/>
                    <a:lstStyle/>
                    <a:p>
                      <a:pPr indent="0" lvl="0" marL="0" marR="0" rtl="0" algn="ctr">
                        <a:lnSpc>
                          <a:spcPct val="100000"/>
                        </a:lnSpc>
                        <a:spcBef>
                          <a:spcPts val="0"/>
                        </a:spcBef>
                        <a:spcAft>
                          <a:spcPts val="0"/>
                        </a:spcAft>
                        <a:buClr>
                          <a:srgbClr val="000000"/>
                        </a:buClr>
                        <a:buSzPts val="1400"/>
                        <a:buFont typeface="Arial"/>
                        <a:buNone/>
                      </a:pPr>
                      <a:r>
                        <a:rPr lang="en-GB" sz="1400" u="none" cap="none" strike="noStrike">
                          <a:solidFill>
                            <a:schemeClr val="dk1"/>
                          </a:solidFill>
                          <a:latin typeface="Lato"/>
                          <a:ea typeface="Lato"/>
                          <a:cs typeface="Lato"/>
                          <a:sym typeface="Lato"/>
                        </a:rPr>
                        <a:t>Spending decisions</a:t>
                      </a:r>
                      <a:endParaRPr sz="1400" u="none" cap="none" strike="noStrike">
                        <a:solidFill>
                          <a:schemeClr val="dk1"/>
                        </a:solidFill>
                        <a:latin typeface="Lato"/>
                        <a:ea typeface="Lato"/>
                        <a:cs typeface="Lato"/>
                        <a:sym typeface="Lato"/>
                      </a:endParaRPr>
                    </a:p>
                  </a:txBody>
                  <a:tcPr marT="91425" marB="91425" marR="91425" marL="91425"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1400"/>
                        <a:buFont typeface="Arial"/>
                        <a:buNone/>
                      </a:pPr>
                      <a:r>
                        <a:rPr lang="en-GB" sz="1400" u="none" cap="none" strike="noStrike">
                          <a:solidFill>
                            <a:schemeClr val="dk1"/>
                          </a:solidFill>
                          <a:latin typeface="Lato"/>
                          <a:ea typeface="Lato"/>
                          <a:cs typeface="Lato"/>
                          <a:sym typeface="Lato"/>
                        </a:rPr>
                        <a:t>How to budget</a:t>
                      </a:r>
                      <a:endParaRPr sz="1400" u="none" cap="none" strike="noStrike">
                        <a:solidFill>
                          <a:schemeClr val="dk1"/>
                        </a:solidFill>
                        <a:latin typeface="Lato"/>
                        <a:ea typeface="Lato"/>
                        <a:cs typeface="Lato"/>
                        <a:sym typeface="Lato"/>
                      </a:endParaRPr>
                    </a:p>
                  </a:txBody>
                  <a:tcPr marT="91425" marB="91425" marR="91425" marL="91425"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1400"/>
                        <a:buFont typeface="Arial"/>
                        <a:buNone/>
                      </a:pPr>
                      <a:r>
                        <a:rPr lang="en-GB" sz="1400" u="none" cap="none" strike="noStrike">
                          <a:solidFill>
                            <a:schemeClr val="dk1"/>
                          </a:solidFill>
                          <a:latin typeface="Lato"/>
                          <a:ea typeface="Lato"/>
                          <a:cs typeface="Lato"/>
                          <a:sym typeface="Lato"/>
                        </a:rPr>
                        <a:t>Getting a job</a:t>
                      </a:r>
                      <a:endParaRPr sz="1400" u="none" cap="none" strike="noStrike">
                        <a:solidFill>
                          <a:schemeClr val="dk1"/>
                        </a:solidFill>
                        <a:latin typeface="Lato"/>
                        <a:ea typeface="Lato"/>
                        <a:cs typeface="Lato"/>
                        <a:sym typeface="Lato"/>
                      </a:endParaRPr>
                    </a:p>
                  </a:txBody>
                  <a:tcPr marT="91425" marB="91425" marR="91425" marL="91425"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1400"/>
                        <a:buFont typeface="Arial"/>
                        <a:buNone/>
                      </a:pPr>
                      <a:r>
                        <a:rPr b="1" lang="en-GB" sz="1400" u="none" cap="none" strike="noStrike">
                          <a:solidFill>
                            <a:schemeClr val="accent2"/>
                          </a:solidFill>
                          <a:latin typeface="Lato"/>
                          <a:ea typeface="Lato"/>
                          <a:cs typeface="Lato"/>
                          <a:sym typeface="Lato"/>
                        </a:rPr>
                        <a:t>The impact of inflation</a:t>
                      </a:r>
                      <a:endParaRPr b="1" sz="1400" u="none" cap="none" strike="noStrike">
                        <a:solidFill>
                          <a:schemeClr val="accent2"/>
                        </a:solidFill>
                        <a:latin typeface="Lato"/>
                        <a:ea typeface="Lato"/>
                        <a:cs typeface="Lato"/>
                        <a:sym typeface="Lato"/>
                      </a:endParaRPr>
                    </a:p>
                  </a:txBody>
                  <a:tcPr marT="91425" marB="91425" marR="91425" marL="91425"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1400"/>
                        <a:buFont typeface="Arial"/>
                        <a:buNone/>
                      </a:pPr>
                      <a:r>
                        <a:rPr lang="en-GB" sz="1400" u="none" cap="none" strike="noStrike">
                          <a:solidFill>
                            <a:schemeClr val="dk1"/>
                          </a:solidFill>
                          <a:latin typeface="Lato"/>
                          <a:ea typeface="Lato"/>
                          <a:cs typeface="Lato"/>
                          <a:sym typeface="Lato"/>
                        </a:rPr>
                        <a:t>Being a critical consumer</a:t>
                      </a:r>
                      <a:endParaRPr sz="1400" u="none" cap="none" strike="noStrike">
                        <a:solidFill>
                          <a:schemeClr val="dk1"/>
                        </a:solidFill>
                        <a:latin typeface="Lato"/>
                        <a:ea typeface="Lato"/>
                        <a:cs typeface="Lato"/>
                        <a:sym typeface="Lato"/>
                      </a:endParaRPr>
                    </a:p>
                  </a:txBody>
                  <a:tcPr marT="91425" marB="91425" marR="91425" marL="91425"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1400"/>
                        <a:buFont typeface="Arial"/>
                        <a:buNone/>
                      </a:pPr>
                      <a:r>
                        <a:rPr lang="en-GB" sz="1400" u="none" cap="none" strike="noStrike">
                          <a:solidFill>
                            <a:schemeClr val="dk1"/>
                          </a:solidFill>
                          <a:latin typeface="Lato"/>
                          <a:ea typeface="Lato"/>
                          <a:cs typeface="Lato"/>
                          <a:sym typeface="Lato"/>
                        </a:rPr>
                        <a:t>Decision making task- Budgeting for a holiday</a:t>
                      </a:r>
                      <a:endParaRPr sz="1400" u="none" cap="none" strike="noStrike">
                        <a:solidFill>
                          <a:schemeClr val="dk1"/>
                        </a:solidFill>
                        <a:latin typeface="Lato"/>
                        <a:ea typeface="Lato"/>
                        <a:cs typeface="Lato"/>
                        <a:sym typeface="Lato"/>
                      </a:endParaRPr>
                    </a:p>
                  </a:txBody>
                  <a:tcPr marT="91425" marB="91425" marR="91425" marL="91425"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tcPr>
                </a:tc>
              </a:tr>
            </a:tbl>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8" name="Shape 448"/>
        <p:cNvGrpSpPr/>
        <p:nvPr/>
      </p:nvGrpSpPr>
      <p:grpSpPr>
        <a:xfrm>
          <a:off x="0" y="0"/>
          <a:ext cx="0" cy="0"/>
          <a:chOff x="0" y="0"/>
          <a:chExt cx="0" cy="0"/>
        </a:xfrm>
      </p:grpSpPr>
      <p:pic>
        <p:nvPicPr>
          <p:cNvPr id="449" name="Google Shape;449;g175a4b56ed1_1_1"/>
          <p:cNvPicPr preferRelativeResize="0"/>
          <p:nvPr/>
        </p:nvPicPr>
        <p:blipFill rotWithShape="1">
          <a:blip r:embed="rId3">
            <a:alphaModFix/>
          </a:blip>
          <a:srcRect b="0" l="0" r="0" t="0"/>
          <a:stretch/>
        </p:blipFill>
        <p:spPr>
          <a:xfrm>
            <a:off x="5505874" y="3394197"/>
            <a:ext cx="2404675" cy="1600202"/>
          </a:xfrm>
          <a:prstGeom prst="rect">
            <a:avLst/>
          </a:prstGeom>
          <a:noFill/>
          <a:ln cap="flat" cmpd="sng" w="19050">
            <a:solidFill>
              <a:schemeClr val="accent2"/>
            </a:solidFill>
            <a:prstDash val="solid"/>
            <a:round/>
            <a:headEnd len="sm" w="sm" type="none"/>
            <a:tailEnd len="sm" w="sm" type="none"/>
          </a:ln>
          <a:effectLst>
            <a:outerShdw blurRad="57150" rotWithShape="0" algn="bl" dir="5400000" dist="19050">
              <a:srgbClr val="000000">
                <a:alpha val="49803"/>
              </a:srgbClr>
            </a:outerShdw>
          </a:effectLst>
        </p:spPr>
      </p:pic>
      <p:sp>
        <p:nvSpPr>
          <p:cNvPr id="450" name="Google Shape;450;g175a4b56ed1_1_1"/>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rgbClr val="000000"/>
              </a:buClr>
              <a:buSzPts val="1000"/>
              <a:buFont typeface="Arial"/>
              <a:buNone/>
            </a:pPr>
            <a:fld id="{00000000-1234-1234-1234-123412341234}" type="slidenum">
              <a:rPr lang="en-GB"/>
              <a:t>‹#›</a:t>
            </a:fld>
            <a:endParaRPr/>
          </a:p>
        </p:txBody>
      </p:sp>
      <p:pic>
        <p:nvPicPr>
          <p:cNvPr id="451" name="Google Shape;451;g175a4b56ed1_1_1"/>
          <p:cNvPicPr preferRelativeResize="0"/>
          <p:nvPr/>
        </p:nvPicPr>
        <p:blipFill rotWithShape="1">
          <a:blip r:embed="rId4">
            <a:alphaModFix/>
          </a:blip>
          <a:srcRect b="0" l="0" r="0" t="0"/>
          <a:stretch/>
        </p:blipFill>
        <p:spPr>
          <a:xfrm>
            <a:off x="6097100" y="1507900"/>
            <a:ext cx="2857500" cy="1600200"/>
          </a:xfrm>
          <a:prstGeom prst="rect">
            <a:avLst/>
          </a:prstGeom>
          <a:noFill/>
          <a:ln cap="flat" cmpd="sng" w="19050">
            <a:solidFill>
              <a:schemeClr val="accent2"/>
            </a:solidFill>
            <a:prstDash val="solid"/>
            <a:round/>
            <a:headEnd len="sm" w="sm" type="none"/>
            <a:tailEnd len="sm" w="sm" type="none"/>
          </a:ln>
          <a:effectLst>
            <a:outerShdw blurRad="57150" rotWithShape="0" algn="bl" dir="5400000" dist="19050">
              <a:srgbClr val="000000">
                <a:alpha val="49803"/>
              </a:srgbClr>
            </a:outerShdw>
          </a:effectLst>
        </p:spPr>
      </p:pic>
      <p:pic>
        <p:nvPicPr>
          <p:cNvPr id="452" name="Google Shape;452;g175a4b56ed1_1_1"/>
          <p:cNvPicPr preferRelativeResize="0"/>
          <p:nvPr/>
        </p:nvPicPr>
        <p:blipFill rotWithShape="1">
          <a:blip r:embed="rId5">
            <a:alphaModFix/>
          </a:blip>
          <a:srcRect b="0" l="0" r="0" t="0"/>
          <a:stretch/>
        </p:blipFill>
        <p:spPr>
          <a:xfrm>
            <a:off x="3255400" y="1531024"/>
            <a:ext cx="2619375" cy="1600200"/>
          </a:xfrm>
          <a:prstGeom prst="rect">
            <a:avLst/>
          </a:prstGeom>
          <a:noFill/>
          <a:ln cap="flat" cmpd="sng" w="19050">
            <a:solidFill>
              <a:schemeClr val="accent2"/>
            </a:solidFill>
            <a:prstDash val="solid"/>
            <a:round/>
            <a:headEnd len="sm" w="sm" type="none"/>
            <a:tailEnd len="sm" w="sm" type="none"/>
          </a:ln>
          <a:effectLst>
            <a:outerShdw blurRad="57150" rotWithShape="0" algn="bl" dir="5400000" dist="19050">
              <a:srgbClr val="000000">
                <a:alpha val="49803"/>
              </a:srgbClr>
            </a:outerShdw>
          </a:effectLst>
        </p:spPr>
      </p:pic>
      <p:pic>
        <p:nvPicPr>
          <p:cNvPr id="453" name="Google Shape;453;g175a4b56ed1_1_1"/>
          <p:cNvPicPr preferRelativeResize="0"/>
          <p:nvPr/>
        </p:nvPicPr>
        <p:blipFill rotWithShape="1">
          <a:blip r:embed="rId6">
            <a:alphaModFix/>
          </a:blip>
          <a:srcRect b="0" l="0" r="0" t="0"/>
          <a:stretch/>
        </p:blipFill>
        <p:spPr>
          <a:xfrm>
            <a:off x="628375" y="1531025"/>
            <a:ext cx="2404675" cy="1554150"/>
          </a:xfrm>
          <a:prstGeom prst="rect">
            <a:avLst/>
          </a:prstGeom>
          <a:noFill/>
          <a:ln cap="flat" cmpd="sng" w="19050">
            <a:solidFill>
              <a:schemeClr val="accent2"/>
            </a:solidFill>
            <a:prstDash val="solid"/>
            <a:round/>
            <a:headEnd len="sm" w="sm" type="none"/>
            <a:tailEnd len="sm" w="sm" type="none"/>
          </a:ln>
          <a:effectLst>
            <a:outerShdw blurRad="57150" rotWithShape="0" algn="bl" dir="5400000" dist="19050">
              <a:srgbClr val="000000">
                <a:alpha val="49803"/>
              </a:srgbClr>
            </a:outerShdw>
          </a:effectLst>
        </p:spPr>
      </p:pic>
      <p:pic>
        <p:nvPicPr>
          <p:cNvPr id="454" name="Google Shape;454;g175a4b56ed1_1_1"/>
          <p:cNvPicPr preferRelativeResize="0"/>
          <p:nvPr/>
        </p:nvPicPr>
        <p:blipFill rotWithShape="1">
          <a:blip r:embed="rId7">
            <a:alphaModFix/>
          </a:blip>
          <a:srcRect b="0" l="0" r="0" t="0"/>
          <a:stretch/>
        </p:blipFill>
        <p:spPr>
          <a:xfrm>
            <a:off x="1373500" y="3442075"/>
            <a:ext cx="2523075" cy="1412925"/>
          </a:xfrm>
          <a:prstGeom prst="rect">
            <a:avLst/>
          </a:prstGeom>
          <a:noFill/>
          <a:ln cap="flat" cmpd="sng" w="19050">
            <a:solidFill>
              <a:schemeClr val="accent2"/>
            </a:solidFill>
            <a:prstDash val="solid"/>
            <a:round/>
            <a:headEnd len="sm" w="sm" type="none"/>
            <a:tailEnd len="sm" w="sm" type="none"/>
          </a:ln>
          <a:effectLst>
            <a:outerShdw blurRad="57150" rotWithShape="0" algn="bl" dir="5400000" dist="19050">
              <a:srgbClr val="000000">
                <a:alpha val="49803"/>
              </a:srgbClr>
            </a:outerShdw>
          </a:effectLst>
        </p:spPr>
      </p:pic>
      <p:sp>
        <p:nvSpPr>
          <p:cNvPr id="455" name="Google Shape;455;g175a4b56ed1_1_1"/>
          <p:cNvSpPr/>
          <p:nvPr/>
        </p:nvSpPr>
        <p:spPr>
          <a:xfrm>
            <a:off x="1142100" y="2949825"/>
            <a:ext cx="1430700" cy="225300"/>
          </a:xfrm>
          <a:prstGeom prst="roundRect">
            <a:avLst>
              <a:gd fmla="val 16667" name="adj"/>
            </a:avLst>
          </a:pr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en-GB" sz="1400" u="none" cap="none" strike="noStrike">
                <a:solidFill>
                  <a:schemeClr val="lt1"/>
                </a:solidFill>
                <a:latin typeface="Lato"/>
                <a:ea typeface="Lato"/>
                <a:cs typeface="Lato"/>
                <a:sym typeface="Lato"/>
              </a:rPr>
              <a:t>Transport</a:t>
            </a:r>
            <a:endParaRPr b="1" i="0" sz="1400" u="none" cap="none" strike="noStrike">
              <a:solidFill>
                <a:schemeClr val="lt1"/>
              </a:solidFill>
              <a:latin typeface="Lato"/>
              <a:ea typeface="Lato"/>
              <a:cs typeface="Lato"/>
              <a:sym typeface="Lato"/>
            </a:endParaRPr>
          </a:p>
        </p:txBody>
      </p:sp>
      <p:sp>
        <p:nvSpPr>
          <p:cNvPr id="456" name="Google Shape;456;g175a4b56ed1_1_1"/>
          <p:cNvSpPr/>
          <p:nvPr/>
        </p:nvSpPr>
        <p:spPr>
          <a:xfrm>
            <a:off x="3849725" y="3026025"/>
            <a:ext cx="1430700" cy="225300"/>
          </a:xfrm>
          <a:prstGeom prst="roundRect">
            <a:avLst>
              <a:gd fmla="val 16667" name="adj"/>
            </a:avLst>
          </a:pr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en-GB" sz="1400" u="none" cap="none" strike="noStrike">
                <a:solidFill>
                  <a:schemeClr val="lt1"/>
                </a:solidFill>
                <a:latin typeface="Lato"/>
                <a:ea typeface="Lato"/>
                <a:cs typeface="Lato"/>
                <a:sym typeface="Lato"/>
              </a:rPr>
              <a:t>Food</a:t>
            </a:r>
            <a:endParaRPr b="1" i="0" sz="1400" u="none" cap="none" strike="noStrike">
              <a:solidFill>
                <a:schemeClr val="lt1"/>
              </a:solidFill>
              <a:latin typeface="Lato"/>
              <a:ea typeface="Lato"/>
              <a:cs typeface="Lato"/>
              <a:sym typeface="Lato"/>
            </a:endParaRPr>
          </a:p>
        </p:txBody>
      </p:sp>
      <p:sp>
        <p:nvSpPr>
          <p:cNvPr id="457" name="Google Shape;457;g175a4b56ed1_1_1"/>
          <p:cNvSpPr/>
          <p:nvPr/>
        </p:nvSpPr>
        <p:spPr>
          <a:xfrm>
            <a:off x="6780900" y="3026025"/>
            <a:ext cx="1430700" cy="225300"/>
          </a:xfrm>
          <a:prstGeom prst="roundRect">
            <a:avLst>
              <a:gd fmla="val 16667" name="adj"/>
            </a:avLst>
          </a:pr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en-GB" sz="1400" u="none" cap="none" strike="noStrike">
                <a:solidFill>
                  <a:schemeClr val="lt1"/>
                </a:solidFill>
                <a:latin typeface="Lato"/>
                <a:ea typeface="Lato"/>
                <a:cs typeface="Lato"/>
                <a:sym typeface="Lato"/>
              </a:rPr>
              <a:t>Fuel</a:t>
            </a:r>
            <a:endParaRPr b="1" i="0" sz="1400" u="none" cap="none" strike="noStrike">
              <a:solidFill>
                <a:schemeClr val="lt1"/>
              </a:solidFill>
              <a:latin typeface="Lato"/>
              <a:ea typeface="Lato"/>
              <a:cs typeface="Lato"/>
              <a:sym typeface="Lato"/>
            </a:endParaRPr>
          </a:p>
        </p:txBody>
      </p:sp>
      <p:sp>
        <p:nvSpPr>
          <p:cNvPr id="458" name="Google Shape;458;g175a4b56ed1_1_1"/>
          <p:cNvSpPr/>
          <p:nvPr/>
        </p:nvSpPr>
        <p:spPr>
          <a:xfrm>
            <a:off x="6095100" y="4854825"/>
            <a:ext cx="1430700" cy="225300"/>
          </a:xfrm>
          <a:prstGeom prst="roundRect">
            <a:avLst>
              <a:gd fmla="val 16667" name="adj"/>
            </a:avLst>
          </a:pr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en-GB" sz="1400" u="none" cap="none" strike="noStrike">
                <a:solidFill>
                  <a:schemeClr val="lt1"/>
                </a:solidFill>
                <a:latin typeface="Lato"/>
                <a:ea typeface="Lato"/>
                <a:cs typeface="Lato"/>
                <a:sym typeface="Lato"/>
              </a:rPr>
              <a:t>Electricity</a:t>
            </a:r>
            <a:endParaRPr b="1" i="0" sz="1400" u="none" cap="none" strike="noStrike">
              <a:solidFill>
                <a:schemeClr val="lt1"/>
              </a:solidFill>
              <a:latin typeface="Lato"/>
              <a:ea typeface="Lato"/>
              <a:cs typeface="Lato"/>
              <a:sym typeface="Lato"/>
            </a:endParaRPr>
          </a:p>
        </p:txBody>
      </p:sp>
      <p:sp>
        <p:nvSpPr>
          <p:cNvPr id="459" name="Google Shape;459;g175a4b56ed1_1_1"/>
          <p:cNvSpPr/>
          <p:nvPr/>
        </p:nvSpPr>
        <p:spPr>
          <a:xfrm>
            <a:off x="1638200" y="4652375"/>
            <a:ext cx="1945800" cy="414900"/>
          </a:xfrm>
          <a:prstGeom prst="roundRect">
            <a:avLst>
              <a:gd fmla="val 16667" name="adj"/>
            </a:avLst>
          </a:pr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en-GB" sz="1400" u="none" cap="none" strike="noStrike">
                <a:solidFill>
                  <a:schemeClr val="lt1"/>
                </a:solidFill>
                <a:latin typeface="Lato"/>
                <a:ea typeface="Lato"/>
                <a:cs typeface="Lato"/>
                <a:sym typeface="Lato"/>
              </a:rPr>
              <a:t>Rent/ Mortgage repayments</a:t>
            </a:r>
            <a:endParaRPr b="1" i="0" sz="1400" u="none" cap="none" strike="noStrike">
              <a:solidFill>
                <a:schemeClr val="lt1"/>
              </a:solidFill>
              <a:latin typeface="Lato"/>
              <a:ea typeface="Lato"/>
              <a:cs typeface="Lato"/>
              <a:sym typeface="Lato"/>
            </a:endParaRPr>
          </a:p>
        </p:txBody>
      </p:sp>
      <p:sp>
        <p:nvSpPr>
          <p:cNvPr id="460" name="Google Shape;460;g175a4b56ed1_1_1"/>
          <p:cNvSpPr txBox="1"/>
          <p:nvPr/>
        </p:nvSpPr>
        <p:spPr>
          <a:xfrm>
            <a:off x="228600" y="0"/>
            <a:ext cx="8211600" cy="1416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2900">
                <a:solidFill>
                  <a:schemeClr val="accent2"/>
                </a:solidFill>
                <a:latin typeface="Lato"/>
                <a:ea typeface="Lato"/>
                <a:cs typeface="Lato"/>
                <a:sym typeface="Lato"/>
              </a:rPr>
              <a:t>What are some of the main factors that make up the cost of living?</a:t>
            </a:r>
            <a:endParaRPr b="1" sz="2900">
              <a:solidFill>
                <a:schemeClr val="accent2"/>
              </a:solidFill>
              <a:latin typeface="Lato"/>
              <a:ea typeface="Lato"/>
              <a:cs typeface="Lato"/>
              <a:sym typeface="Lato"/>
            </a:endParaRPr>
          </a:p>
          <a:p>
            <a:pPr indent="0" lvl="0" marL="0" rtl="0" algn="l">
              <a:spcBef>
                <a:spcPts val="0"/>
              </a:spcBef>
              <a:spcAft>
                <a:spcPts val="0"/>
              </a:spcAft>
              <a:buNone/>
            </a:pPr>
            <a:r>
              <a:rPr lang="en-GB" sz="2200">
                <a:solidFill>
                  <a:schemeClr val="accent2"/>
                </a:solidFill>
                <a:latin typeface="Lato"/>
                <a:ea typeface="Lato"/>
                <a:cs typeface="Lato"/>
                <a:sym typeface="Lato"/>
              </a:rPr>
              <a:t>The cost of living is the amount of money a person needs to live</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4" name="Shape 464"/>
        <p:cNvGrpSpPr/>
        <p:nvPr/>
      </p:nvGrpSpPr>
      <p:grpSpPr>
        <a:xfrm>
          <a:off x="0" y="0"/>
          <a:ext cx="0" cy="0"/>
          <a:chOff x="0" y="0"/>
          <a:chExt cx="0" cy="0"/>
        </a:xfrm>
      </p:grpSpPr>
      <p:sp>
        <p:nvSpPr>
          <p:cNvPr id="465" name="Google Shape;465;g1e221253de8_0_9"/>
          <p:cNvSpPr/>
          <p:nvPr/>
        </p:nvSpPr>
        <p:spPr>
          <a:xfrm>
            <a:off x="7942350" y="4295125"/>
            <a:ext cx="1026600" cy="677100"/>
          </a:xfrm>
          <a:prstGeom prst="roundRect">
            <a:avLst>
              <a:gd fmla="val 16667" name="adj"/>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6" name="Google Shape;466;g1e221253de8_0_9"/>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r>
              <a:rPr lang="en-GB">
                <a:latin typeface="Lato"/>
                <a:ea typeface="Lato"/>
                <a:cs typeface="Lato"/>
                <a:sym typeface="Lato"/>
              </a:rPr>
              <a:t>21</a:t>
            </a:r>
            <a:endParaRPr>
              <a:latin typeface="Lato"/>
              <a:ea typeface="Lato"/>
              <a:cs typeface="Lato"/>
              <a:sym typeface="Lato"/>
            </a:endParaRPr>
          </a:p>
        </p:txBody>
      </p:sp>
      <p:sp>
        <p:nvSpPr>
          <p:cNvPr id="467" name="Google Shape;467;g1e221253de8_0_9"/>
          <p:cNvSpPr txBox="1"/>
          <p:nvPr/>
        </p:nvSpPr>
        <p:spPr>
          <a:xfrm>
            <a:off x="223625" y="1734475"/>
            <a:ext cx="8745300" cy="997500"/>
          </a:xfrm>
          <a:prstGeom prst="rect">
            <a:avLst/>
          </a:prstGeom>
          <a:noFill/>
          <a:ln cap="flat" cmpd="sng" w="19050">
            <a:solidFill>
              <a:schemeClr val="accent2"/>
            </a:solidFill>
            <a:prstDash val="solid"/>
            <a:round/>
            <a:headEnd len="sm" w="sm" type="none"/>
            <a:tailEnd len="sm" w="sm" type="none"/>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None/>
            </a:pPr>
            <a:r>
              <a:rPr b="1" lang="en-GB" sz="1600">
                <a:latin typeface="Lato"/>
                <a:ea typeface="Lato"/>
                <a:cs typeface="Lato"/>
                <a:sym typeface="Lato"/>
              </a:rPr>
              <a:t>Discussion</a:t>
            </a:r>
            <a:endParaRPr b="1" sz="1600">
              <a:latin typeface="Lato"/>
              <a:ea typeface="Lato"/>
              <a:cs typeface="Lato"/>
              <a:sym typeface="Lato"/>
            </a:endParaRPr>
          </a:p>
          <a:p>
            <a:pPr indent="0" lvl="0" marL="0" marR="0" rtl="0" algn="l">
              <a:lnSpc>
                <a:spcPct val="115000"/>
              </a:lnSpc>
              <a:spcBef>
                <a:spcPts val="0"/>
              </a:spcBef>
              <a:spcAft>
                <a:spcPts val="0"/>
              </a:spcAft>
              <a:buNone/>
            </a:pPr>
            <a:r>
              <a:rPr lang="en-GB" sz="1600">
                <a:latin typeface="Lato"/>
                <a:ea typeface="Lato"/>
                <a:cs typeface="Lato"/>
                <a:sym typeface="Lato"/>
              </a:rPr>
              <a:t>1. What kind of decisions are people needing to make?</a:t>
            </a:r>
            <a:endParaRPr sz="1600">
              <a:latin typeface="Lato"/>
              <a:ea typeface="Lato"/>
              <a:cs typeface="Lato"/>
              <a:sym typeface="Lato"/>
            </a:endParaRPr>
          </a:p>
          <a:p>
            <a:pPr indent="0" lvl="0" marL="0" marR="0" rtl="0" algn="l">
              <a:lnSpc>
                <a:spcPct val="115000"/>
              </a:lnSpc>
              <a:spcBef>
                <a:spcPts val="0"/>
              </a:spcBef>
              <a:spcAft>
                <a:spcPts val="0"/>
              </a:spcAft>
              <a:buNone/>
            </a:pPr>
            <a:r>
              <a:rPr lang="en-GB" sz="1600">
                <a:latin typeface="Lato"/>
                <a:ea typeface="Lato"/>
                <a:cs typeface="Lato"/>
                <a:sym typeface="Lato"/>
              </a:rPr>
              <a:t>2. What kind of things does Charlie suggest people can do to help with the cost of living?</a:t>
            </a:r>
            <a:endParaRPr b="0" i="0" sz="1600" u="none" cap="none" strike="noStrike">
              <a:solidFill>
                <a:srgbClr val="000000"/>
              </a:solidFill>
              <a:latin typeface="Lato"/>
              <a:ea typeface="Lato"/>
              <a:cs typeface="Lato"/>
              <a:sym typeface="Lato"/>
            </a:endParaRPr>
          </a:p>
        </p:txBody>
      </p:sp>
      <p:sp>
        <p:nvSpPr>
          <p:cNvPr id="468" name="Google Shape;468;g1e221253de8_0_9"/>
          <p:cNvSpPr txBox="1"/>
          <p:nvPr/>
        </p:nvSpPr>
        <p:spPr>
          <a:xfrm>
            <a:off x="379375" y="253750"/>
            <a:ext cx="79926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en-GB" sz="2900" u="none" cap="none" strike="noStrike">
                <a:solidFill>
                  <a:srgbClr val="FF8022"/>
                </a:solidFill>
                <a:latin typeface="Lato"/>
                <a:ea typeface="Lato"/>
                <a:cs typeface="Lato"/>
                <a:sym typeface="Lato"/>
              </a:rPr>
              <a:t>Inflation and the cost of living</a:t>
            </a:r>
            <a:endParaRPr b="1" i="0" sz="2900" u="none" cap="none" strike="noStrike">
              <a:solidFill>
                <a:srgbClr val="000000"/>
              </a:solidFill>
              <a:latin typeface="Lato"/>
              <a:ea typeface="Lato"/>
              <a:cs typeface="Lato"/>
              <a:sym typeface="Lato"/>
            </a:endParaRPr>
          </a:p>
        </p:txBody>
      </p:sp>
      <p:sp>
        <p:nvSpPr>
          <p:cNvPr id="469" name="Google Shape;469;g1e221253de8_0_9"/>
          <p:cNvSpPr txBox="1"/>
          <p:nvPr/>
        </p:nvSpPr>
        <p:spPr>
          <a:xfrm>
            <a:off x="298525" y="1109850"/>
            <a:ext cx="6984300" cy="738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900"/>
              <a:buFont typeface="Arial"/>
              <a:buNone/>
            </a:pPr>
            <a:r>
              <a:rPr b="1" i="0" lang="en-GB" sz="1800" u="none" cap="none" strike="noStrike">
                <a:solidFill>
                  <a:schemeClr val="accent1"/>
                </a:solidFill>
                <a:latin typeface="Lato"/>
                <a:ea typeface="Lato"/>
                <a:cs typeface="Lato"/>
                <a:sym typeface="Lato"/>
              </a:rPr>
              <a:t>Watch the </a:t>
            </a:r>
            <a:r>
              <a:rPr b="1" i="0" lang="en-GB" sz="1800" u="sng" cap="none" strike="noStrike">
                <a:solidFill>
                  <a:schemeClr val="accent1"/>
                </a:solidFill>
                <a:latin typeface="Lato"/>
                <a:ea typeface="Lato"/>
                <a:cs typeface="Lato"/>
                <a:sym typeface="Lato"/>
                <a:hlinkClick r:id="rId3">
                  <a:extLst>
                    <a:ext uri="{A12FA001-AC4F-418D-AE19-62706E023703}">
                      <ahyp:hlinkClr val="tx"/>
                    </a:ext>
                  </a:extLst>
                </a:hlinkClick>
              </a:rPr>
              <a:t>video</a:t>
            </a:r>
            <a:r>
              <a:rPr b="1" i="0" lang="en-GB" sz="1800" u="none" cap="none" strike="noStrike">
                <a:solidFill>
                  <a:schemeClr val="accent1"/>
                </a:solidFill>
                <a:latin typeface="Lato"/>
                <a:ea typeface="Lato"/>
                <a:cs typeface="Lato"/>
                <a:sym typeface="Lato"/>
              </a:rPr>
              <a:t> (5:11) and discuss the following ques</a:t>
            </a:r>
            <a:r>
              <a:rPr b="1" lang="en-GB" sz="1800">
                <a:solidFill>
                  <a:schemeClr val="accent1"/>
                </a:solidFill>
                <a:latin typeface="Lato"/>
                <a:ea typeface="Lato"/>
                <a:cs typeface="Lato"/>
                <a:sym typeface="Lato"/>
              </a:rPr>
              <a:t>tions</a:t>
            </a:r>
            <a:endParaRPr b="1" i="0" sz="1800" u="none" cap="none" strike="noStrike">
              <a:solidFill>
                <a:schemeClr val="accent1"/>
              </a:solidFill>
              <a:latin typeface="Lato"/>
              <a:ea typeface="Lato"/>
              <a:cs typeface="Lato"/>
              <a:sym typeface="Lato"/>
            </a:endParaRPr>
          </a:p>
          <a:p>
            <a:pPr indent="0" lvl="0" marL="0" marR="0" rtl="0" algn="l">
              <a:lnSpc>
                <a:spcPct val="100000"/>
              </a:lnSpc>
              <a:spcBef>
                <a:spcPts val="0"/>
              </a:spcBef>
              <a:spcAft>
                <a:spcPts val="0"/>
              </a:spcAft>
              <a:buClr>
                <a:srgbClr val="000000"/>
              </a:buClr>
              <a:buSzPts val="1900"/>
              <a:buFont typeface="Arial"/>
              <a:buNone/>
            </a:pPr>
            <a:r>
              <a:t/>
            </a:r>
            <a:endParaRPr b="1" sz="1800">
              <a:solidFill>
                <a:schemeClr val="accent1"/>
              </a:solidFill>
              <a:latin typeface="Lato"/>
              <a:ea typeface="Lato"/>
              <a:cs typeface="Lato"/>
              <a:sym typeface="Lato"/>
            </a:endParaRPr>
          </a:p>
        </p:txBody>
      </p:sp>
      <p:pic>
        <p:nvPicPr>
          <p:cNvPr id="470" name="Google Shape;470;g1e221253de8_0_9"/>
          <p:cNvPicPr preferRelativeResize="0"/>
          <p:nvPr/>
        </p:nvPicPr>
        <p:blipFill>
          <a:blip r:embed="rId4">
            <a:alphaModFix/>
          </a:blip>
          <a:stretch>
            <a:fillRect/>
          </a:stretch>
        </p:blipFill>
        <p:spPr>
          <a:xfrm>
            <a:off x="3052125" y="3054875"/>
            <a:ext cx="2887689" cy="1624325"/>
          </a:xfrm>
          <a:prstGeom prst="rect">
            <a:avLst/>
          </a:prstGeom>
          <a:noFill/>
          <a:ln>
            <a:noFill/>
          </a:ln>
        </p:spPr>
      </p:pic>
      <p:sp>
        <p:nvSpPr>
          <p:cNvPr id="471" name="Google Shape;471;g1e221253de8_0_9"/>
          <p:cNvSpPr txBox="1"/>
          <p:nvPr/>
        </p:nvSpPr>
        <p:spPr>
          <a:xfrm>
            <a:off x="30850" y="4743300"/>
            <a:ext cx="47889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000">
                <a:solidFill>
                  <a:schemeClr val="accent2"/>
                </a:solidFill>
                <a:latin typeface="Lato"/>
                <a:ea typeface="Lato"/>
                <a:cs typeface="Lato"/>
                <a:sym typeface="Lato"/>
              </a:rPr>
              <a:t>Video: </a:t>
            </a:r>
            <a:r>
              <a:rPr b="1" lang="en-GB" sz="1000" u="sng">
                <a:solidFill>
                  <a:schemeClr val="accent2"/>
                </a:solidFill>
                <a:latin typeface="Lato"/>
                <a:ea typeface="Lato"/>
                <a:cs typeface="Lato"/>
                <a:sym typeface="Lato"/>
                <a:hlinkClick r:id="rId5">
                  <a:extLst>
                    <a:ext uri="{A12FA001-AC4F-418D-AE19-62706E023703}">
                      <ahyp:hlinkClr val="tx"/>
                    </a:ext>
                  </a:extLst>
                </a:hlinkClick>
              </a:rPr>
              <a:t>https://www.bbc.co.uk/newsround/62038311</a:t>
            </a:r>
            <a:r>
              <a:rPr b="1" lang="en-GB" sz="1000">
                <a:solidFill>
                  <a:schemeClr val="accent2"/>
                </a:solidFill>
                <a:latin typeface="Lato"/>
                <a:ea typeface="Lato"/>
                <a:cs typeface="Lato"/>
                <a:sym typeface="Lato"/>
              </a:rPr>
              <a:t> </a:t>
            </a:r>
            <a:endParaRPr b="1" sz="1000">
              <a:solidFill>
                <a:schemeClr val="accent2"/>
              </a:solidFill>
              <a:latin typeface="Lato"/>
              <a:ea typeface="Lato"/>
              <a:cs typeface="Lato"/>
              <a:sym typeface="Lato"/>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5" name="Shape 475"/>
        <p:cNvGrpSpPr/>
        <p:nvPr/>
      </p:nvGrpSpPr>
      <p:grpSpPr>
        <a:xfrm>
          <a:off x="0" y="0"/>
          <a:ext cx="0" cy="0"/>
          <a:chOff x="0" y="0"/>
          <a:chExt cx="0" cy="0"/>
        </a:xfrm>
      </p:grpSpPr>
      <p:sp>
        <p:nvSpPr>
          <p:cNvPr id="476" name="Google Shape;476;g16c5c376a11_0_469"/>
          <p:cNvSpPr txBox="1"/>
          <p:nvPr>
            <p:ph idx="12" type="sldNum"/>
          </p:nvPr>
        </p:nvSpPr>
        <p:spPr>
          <a:xfrm>
            <a:off x="8595309" y="303951"/>
            <a:ext cx="548700" cy="3936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000"/>
              <a:buFont typeface="Arial"/>
              <a:buNone/>
            </a:pPr>
            <a:r>
              <a:rPr lang="en-GB">
                <a:latin typeface="Lato"/>
                <a:ea typeface="Lato"/>
                <a:cs typeface="Lato"/>
                <a:sym typeface="Lato"/>
              </a:rPr>
              <a:t>22</a:t>
            </a:r>
            <a:endParaRPr>
              <a:solidFill>
                <a:schemeClr val="dk1"/>
              </a:solidFill>
              <a:latin typeface="Lato"/>
              <a:ea typeface="Lato"/>
              <a:cs typeface="Lato"/>
              <a:sym typeface="Lato"/>
            </a:endParaRPr>
          </a:p>
        </p:txBody>
      </p:sp>
      <p:sp>
        <p:nvSpPr>
          <p:cNvPr id="477" name="Google Shape;477;g16c5c376a11_0_469"/>
          <p:cNvSpPr txBox="1"/>
          <p:nvPr/>
        </p:nvSpPr>
        <p:spPr>
          <a:xfrm>
            <a:off x="379375" y="253750"/>
            <a:ext cx="79926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en-GB" sz="2900" u="none" cap="none" strike="noStrike">
                <a:solidFill>
                  <a:srgbClr val="FF8022"/>
                </a:solidFill>
                <a:latin typeface="Lato"/>
                <a:ea typeface="Lato"/>
                <a:cs typeface="Lato"/>
                <a:sym typeface="Lato"/>
              </a:rPr>
              <a:t>Inflation and </a:t>
            </a:r>
            <a:r>
              <a:rPr b="1" lang="en-GB" sz="2900">
                <a:solidFill>
                  <a:srgbClr val="FF8022"/>
                </a:solidFill>
                <a:latin typeface="Lato"/>
                <a:ea typeface="Lato"/>
                <a:cs typeface="Lato"/>
                <a:sym typeface="Lato"/>
              </a:rPr>
              <a:t>w</a:t>
            </a:r>
            <a:r>
              <a:rPr b="1" i="0" lang="en-GB" sz="2900" u="none" cap="none" strike="noStrike">
                <a:solidFill>
                  <a:srgbClr val="FF8022"/>
                </a:solidFill>
                <a:latin typeface="Lato"/>
                <a:ea typeface="Lato"/>
                <a:cs typeface="Lato"/>
                <a:sym typeface="Lato"/>
              </a:rPr>
              <a:t>ell-being</a:t>
            </a:r>
            <a:endParaRPr b="1" i="0" sz="2900" u="none" cap="none" strike="noStrike">
              <a:solidFill>
                <a:srgbClr val="000000"/>
              </a:solidFill>
              <a:latin typeface="Lato"/>
              <a:ea typeface="Lato"/>
              <a:cs typeface="Lato"/>
              <a:sym typeface="Lato"/>
            </a:endParaRPr>
          </a:p>
        </p:txBody>
      </p:sp>
      <p:sp>
        <p:nvSpPr>
          <p:cNvPr id="478" name="Google Shape;478;g16c5c376a11_0_469"/>
          <p:cNvSpPr txBox="1"/>
          <p:nvPr/>
        </p:nvSpPr>
        <p:spPr>
          <a:xfrm>
            <a:off x="360375" y="1408500"/>
            <a:ext cx="8346300" cy="3076800"/>
          </a:xfrm>
          <a:prstGeom prst="rect">
            <a:avLst/>
          </a:prstGeom>
          <a:noFill/>
          <a:ln>
            <a:noFill/>
          </a:ln>
        </p:spPr>
        <p:txBody>
          <a:bodyPr anchorCtr="0" anchor="t" bIns="91425" lIns="91425" spcFirstLastPara="1" rIns="91425" wrap="square" tIns="91425">
            <a:spAutoFit/>
          </a:bodyPr>
          <a:lstStyle/>
          <a:p>
            <a:pPr indent="-342900" lvl="0" marL="457200" marR="0" rtl="0" algn="l">
              <a:lnSpc>
                <a:spcPct val="115000"/>
              </a:lnSpc>
              <a:spcBef>
                <a:spcPts val="1000"/>
              </a:spcBef>
              <a:spcAft>
                <a:spcPts val="0"/>
              </a:spcAft>
              <a:buClr>
                <a:schemeClr val="accent1"/>
              </a:buClr>
              <a:buSzPts val="1800"/>
              <a:buFont typeface="Lato"/>
              <a:buChar char="●"/>
            </a:pPr>
            <a:r>
              <a:rPr b="0" i="0" lang="en-GB" sz="1800" u="none" cap="none" strike="noStrike">
                <a:solidFill>
                  <a:schemeClr val="accent1"/>
                </a:solidFill>
                <a:highlight>
                  <a:srgbClr val="FFFFFF"/>
                </a:highlight>
                <a:latin typeface="Lato"/>
                <a:ea typeface="Lato"/>
                <a:cs typeface="Lato"/>
                <a:sym typeface="Lato"/>
              </a:rPr>
              <a:t>For many families rising inflation leading to a rising cost of living has been </a:t>
            </a:r>
            <a:r>
              <a:rPr b="1" i="0" lang="en-GB" sz="1800" u="none" cap="none" strike="noStrike">
                <a:solidFill>
                  <a:schemeClr val="accent1"/>
                </a:solidFill>
                <a:highlight>
                  <a:srgbClr val="FFFFFF"/>
                </a:highlight>
                <a:latin typeface="Lato"/>
                <a:ea typeface="Lato"/>
                <a:cs typeface="Lato"/>
                <a:sym typeface="Lato"/>
              </a:rPr>
              <a:t>stressful </a:t>
            </a:r>
            <a:r>
              <a:rPr b="0" i="0" lang="en-GB" sz="1800" u="none" cap="none" strike="noStrike">
                <a:solidFill>
                  <a:schemeClr val="accent1"/>
                </a:solidFill>
                <a:highlight>
                  <a:srgbClr val="FFFFFF"/>
                </a:highlight>
                <a:latin typeface="Lato"/>
                <a:ea typeface="Lato"/>
                <a:cs typeface="Lato"/>
                <a:sym typeface="Lato"/>
              </a:rPr>
              <a:t>to manage.</a:t>
            </a:r>
            <a:endParaRPr b="0" i="0" sz="1800" u="none" cap="none" strike="noStrike">
              <a:solidFill>
                <a:schemeClr val="accent1"/>
              </a:solidFill>
              <a:highlight>
                <a:srgbClr val="FFFFFF"/>
              </a:highlight>
              <a:latin typeface="Lato"/>
              <a:ea typeface="Lato"/>
              <a:cs typeface="Lato"/>
              <a:sym typeface="Lato"/>
            </a:endParaRPr>
          </a:p>
          <a:p>
            <a:pPr indent="-342900" lvl="0" marL="457200" marR="0" rtl="0" algn="l">
              <a:lnSpc>
                <a:spcPct val="115000"/>
              </a:lnSpc>
              <a:spcBef>
                <a:spcPts val="1000"/>
              </a:spcBef>
              <a:spcAft>
                <a:spcPts val="0"/>
              </a:spcAft>
              <a:buClr>
                <a:schemeClr val="accent1"/>
              </a:buClr>
              <a:buSzPts val="1800"/>
              <a:buFont typeface="Lato"/>
              <a:buChar char="●"/>
            </a:pPr>
            <a:r>
              <a:rPr b="0" i="0" lang="en-GB" sz="1800" u="none" cap="none" strike="noStrike">
                <a:solidFill>
                  <a:schemeClr val="accent1"/>
                </a:solidFill>
                <a:highlight>
                  <a:srgbClr val="FFFFFF"/>
                </a:highlight>
                <a:latin typeface="Lato"/>
                <a:ea typeface="Lato"/>
                <a:cs typeface="Lato"/>
                <a:sym typeface="Lato"/>
              </a:rPr>
              <a:t>Remember that </a:t>
            </a:r>
            <a:r>
              <a:rPr b="1" i="0" lang="en-GB" sz="1800" u="none" cap="none" strike="noStrike">
                <a:solidFill>
                  <a:schemeClr val="accent1"/>
                </a:solidFill>
                <a:highlight>
                  <a:srgbClr val="FFFFFF"/>
                </a:highlight>
                <a:latin typeface="Lato"/>
                <a:ea typeface="Lato"/>
                <a:cs typeface="Lato"/>
                <a:sym typeface="Lato"/>
              </a:rPr>
              <a:t>inflation changes over time </a:t>
            </a:r>
            <a:r>
              <a:rPr b="0" i="0" lang="en-GB" sz="1800" u="none" cap="none" strike="noStrike">
                <a:solidFill>
                  <a:schemeClr val="accent1"/>
                </a:solidFill>
                <a:highlight>
                  <a:srgbClr val="FFFFFF"/>
                </a:highlight>
                <a:latin typeface="Lato"/>
                <a:ea typeface="Lato"/>
                <a:cs typeface="Lato"/>
                <a:sym typeface="Lato"/>
              </a:rPr>
              <a:t>and this period will not last forever.</a:t>
            </a:r>
            <a:endParaRPr b="0" i="0" sz="1800" u="none" cap="none" strike="noStrike">
              <a:solidFill>
                <a:schemeClr val="accent1"/>
              </a:solidFill>
              <a:highlight>
                <a:srgbClr val="FFFFFF"/>
              </a:highlight>
              <a:latin typeface="Lato"/>
              <a:ea typeface="Lato"/>
              <a:cs typeface="Lato"/>
              <a:sym typeface="Lato"/>
            </a:endParaRPr>
          </a:p>
          <a:p>
            <a:pPr indent="-342900" lvl="0" marL="457200" marR="0" rtl="0" algn="l">
              <a:lnSpc>
                <a:spcPct val="115000"/>
              </a:lnSpc>
              <a:spcBef>
                <a:spcPts val="1000"/>
              </a:spcBef>
              <a:spcAft>
                <a:spcPts val="0"/>
              </a:spcAft>
              <a:buClr>
                <a:schemeClr val="accent1"/>
              </a:buClr>
              <a:buSzPts val="1800"/>
              <a:buFont typeface="Lato"/>
              <a:buChar char="●"/>
            </a:pPr>
            <a:r>
              <a:rPr b="0" i="0" lang="en-GB" sz="1800" u="none" cap="none" strike="noStrike">
                <a:solidFill>
                  <a:schemeClr val="accent1"/>
                </a:solidFill>
                <a:highlight>
                  <a:srgbClr val="FFFFFF"/>
                </a:highlight>
                <a:latin typeface="Lato"/>
                <a:ea typeface="Lato"/>
                <a:cs typeface="Lato"/>
                <a:sym typeface="Lato"/>
              </a:rPr>
              <a:t>As you have learnt, there are things that people can do to adjust their budgets including </a:t>
            </a:r>
            <a:r>
              <a:rPr b="1" i="0" lang="en-GB" sz="1800" u="none" cap="none" strike="noStrike">
                <a:solidFill>
                  <a:schemeClr val="accent1"/>
                </a:solidFill>
                <a:highlight>
                  <a:srgbClr val="FFFFFF"/>
                </a:highlight>
                <a:latin typeface="Lato"/>
                <a:ea typeface="Lato"/>
                <a:cs typeface="Lato"/>
                <a:sym typeface="Lato"/>
              </a:rPr>
              <a:t>reconsidering what things are needs and wants.</a:t>
            </a:r>
            <a:endParaRPr b="1" i="0" sz="1800" u="none" cap="none" strike="noStrike">
              <a:solidFill>
                <a:schemeClr val="accent1"/>
              </a:solidFill>
              <a:highlight>
                <a:srgbClr val="FFFFFF"/>
              </a:highlight>
              <a:latin typeface="Lato"/>
              <a:ea typeface="Lato"/>
              <a:cs typeface="Lato"/>
              <a:sym typeface="Lato"/>
            </a:endParaRPr>
          </a:p>
          <a:p>
            <a:pPr indent="-342900" lvl="0" marL="457200" marR="0" rtl="0" algn="l">
              <a:lnSpc>
                <a:spcPct val="115000"/>
              </a:lnSpc>
              <a:spcBef>
                <a:spcPts val="1000"/>
              </a:spcBef>
              <a:spcAft>
                <a:spcPts val="1000"/>
              </a:spcAft>
              <a:buClr>
                <a:schemeClr val="accent1"/>
              </a:buClr>
              <a:buSzPts val="1800"/>
              <a:buFont typeface="Lato"/>
              <a:buChar char="●"/>
            </a:pPr>
            <a:r>
              <a:rPr b="0" i="0" lang="en-GB" sz="1800" u="none" cap="none" strike="noStrike">
                <a:solidFill>
                  <a:schemeClr val="accent1"/>
                </a:solidFill>
                <a:highlight>
                  <a:srgbClr val="FFFFFF"/>
                </a:highlight>
                <a:latin typeface="Lato"/>
                <a:ea typeface="Lato"/>
                <a:cs typeface="Lato"/>
                <a:sym typeface="Lato"/>
              </a:rPr>
              <a:t>There are many sources of </a:t>
            </a:r>
            <a:r>
              <a:rPr b="1" i="0" lang="en-GB" sz="1800" u="none" cap="none" strike="noStrike">
                <a:solidFill>
                  <a:schemeClr val="accent1"/>
                </a:solidFill>
                <a:highlight>
                  <a:srgbClr val="FFFFFF"/>
                </a:highlight>
                <a:latin typeface="Lato"/>
                <a:ea typeface="Lato"/>
                <a:cs typeface="Lato"/>
                <a:sym typeface="Lato"/>
              </a:rPr>
              <a:t>advisory services and help</a:t>
            </a:r>
            <a:r>
              <a:rPr b="0" i="0" lang="en-GB" sz="1800" u="none" cap="none" strike="noStrike">
                <a:solidFill>
                  <a:schemeClr val="accent1"/>
                </a:solidFill>
                <a:highlight>
                  <a:srgbClr val="FFFFFF"/>
                </a:highlight>
                <a:latin typeface="Lato"/>
                <a:ea typeface="Lato"/>
                <a:cs typeface="Lato"/>
                <a:sym typeface="Lato"/>
              </a:rPr>
              <a:t> for families who are experiencing financial difficulties.</a:t>
            </a:r>
            <a:endParaRPr b="0" i="0" sz="1800" u="none" cap="none" strike="noStrike">
              <a:solidFill>
                <a:schemeClr val="accent1"/>
              </a:solidFill>
              <a:highlight>
                <a:srgbClr val="FFFFFF"/>
              </a:highlight>
              <a:latin typeface="Lato"/>
              <a:ea typeface="Lato"/>
              <a:cs typeface="Lato"/>
              <a:sym typeface="Lato"/>
            </a:endParaRPr>
          </a:p>
        </p:txBody>
      </p:sp>
      <p:sp>
        <p:nvSpPr>
          <p:cNvPr id="479" name="Google Shape;479;g16c5c376a11_0_469"/>
          <p:cNvSpPr txBox="1"/>
          <p:nvPr/>
        </p:nvSpPr>
        <p:spPr>
          <a:xfrm>
            <a:off x="211725" y="4755300"/>
            <a:ext cx="4983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chemeClr val="accent2"/>
                </a:solidFill>
                <a:latin typeface="Lato"/>
                <a:ea typeface="Lato"/>
                <a:cs typeface="Lato"/>
                <a:sym typeface="Lato"/>
              </a:rPr>
              <a:t>Optional supporting video resource: </a:t>
            </a:r>
            <a:r>
              <a:rPr b="1" lang="en-GB" sz="900" u="sng">
                <a:solidFill>
                  <a:schemeClr val="accent2"/>
                </a:solidFill>
                <a:latin typeface="Lato"/>
                <a:ea typeface="Lato"/>
                <a:cs typeface="Lato"/>
                <a:sym typeface="Lato"/>
                <a:hlinkClick r:id="rId3">
                  <a:extLst>
                    <a:ext uri="{A12FA001-AC4F-418D-AE19-62706E023703}">
                      <ahyp:hlinkClr val="tx"/>
                    </a:ext>
                  </a:extLst>
                </a:hlinkClick>
              </a:rPr>
              <a:t>https://www.youtube.com/watch?v=669PyOJJohY</a:t>
            </a:r>
            <a:r>
              <a:rPr b="1" lang="en-GB" sz="900">
                <a:solidFill>
                  <a:schemeClr val="accent2"/>
                </a:solidFill>
                <a:latin typeface="Lato"/>
                <a:ea typeface="Lato"/>
                <a:cs typeface="Lato"/>
                <a:sym typeface="Lato"/>
              </a:rPr>
              <a:t>  </a:t>
            </a:r>
            <a:r>
              <a:rPr b="1" lang="en-GB" sz="900">
                <a:solidFill>
                  <a:schemeClr val="accent2"/>
                </a:solidFill>
                <a:latin typeface="Lato"/>
                <a:ea typeface="Lato"/>
                <a:cs typeface="Lato"/>
                <a:sym typeface="Lato"/>
              </a:rPr>
              <a:t> </a:t>
            </a:r>
            <a:endParaRPr b="1" sz="900">
              <a:solidFill>
                <a:schemeClr val="accent2"/>
              </a:solidFill>
              <a:latin typeface="Lato"/>
              <a:ea typeface="Lato"/>
              <a:cs typeface="Lato"/>
              <a:sym typeface="Lato"/>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3" name="Shape 483"/>
        <p:cNvGrpSpPr/>
        <p:nvPr/>
      </p:nvGrpSpPr>
      <p:grpSpPr>
        <a:xfrm>
          <a:off x="0" y="0"/>
          <a:ext cx="0" cy="0"/>
          <a:chOff x="0" y="0"/>
          <a:chExt cx="0" cy="0"/>
        </a:xfrm>
      </p:grpSpPr>
      <p:sp>
        <p:nvSpPr>
          <p:cNvPr id="484" name="Google Shape;484;g25ff3eb6ceb_0_5"/>
          <p:cNvSpPr/>
          <p:nvPr/>
        </p:nvSpPr>
        <p:spPr>
          <a:xfrm>
            <a:off x="6177819" y="1184061"/>
            <a:ext cx="2846400" cy="1995600"/>
          </a:xfrm>
          <a:prstGeom prst="rect">
            <a:avLst/>
          </a:prstGeom>
          <a:noFill/>
          <a:ln cap="flat" cmpd="sng" w="2857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5" name="Google Shape;485;g25ff3eb6ceb_0_5"/>
          <p:cNvSpPr txBox="1"/>
          <p:nvPr/>
        </p:nvSpPr>
        <p:spPr>
          <a:xfrm>
            <a:off x="110800" y="391125"/>
            <a:ext cx="84897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200"/>
              </a:spcBef>
              <a:spcAft>
                <a:spcPts val="1200"/>
              </a:spcAft>
              <a:buClr>
                <a:srgbClr val="000000"/>
              </a:buClr>
              <a:buSzPts val="1800"/>
              <a:buFont typeface="Arial"/>
              <a:buNone/>
            </a:pPr>
            <a:r>
              <a:rPr b="1" i="0" lang="en-GB" sz="1800" u="none" cap="none" strike="noStrike">
                <a:solidFill>
                  <a:schemeClr val="lt1"/>
                </a:solidFill>
                <a:latin typeface="Lato"/>
                <a:ea typeface="Lato"/>
                <a:cs typeface="Lato"/>
                <a:sym typeface="Lato"/>
                <a:extLst>
                  <a:ext uri="http://customooxmlschemas.google.com/">
                    <go:slidesCustomData xmlns:go="http://customooxmlschemas.google.com/" textRoundtripDataId="67"/>
                  </a:ext>
                </a:extLst>
              </a:rPr>
              <a:t>Services available for people who have concerns about their personal </a:t>
            </a:r>
            <a:r>
              <a:rPr b="1" i="0" lang="en-GB" sz="1800" u="none" cap="none" strike="noStrike">
                <a:solidFill>
                  <a:schemeClr val="lt1"/>
                </a:solidFill>
                <a:latin typeface="Lato"/>
                <a:ea typeface="Lato"/>
                <a:cs typeface="Lato"/>
                <a:sym typeface="Lato"/>
                <a:extLst>
                  <a:ext uri="http://customooxmlschemas.google.com/">
                    <go:slidesCustomData xmlns:go="http://customooxmlschemas.google.com/" textRoundtripDataId="68"/>
                  </a:ext>
                </a:extLst>
              </a:rPr>
              <a:t>finances</a:t>
            </a:r>
            <a:endParaRPr b="0" i="0" sz="1400" u="none" cap="none" strike="noStrike">
              <a:solidFill>
                <a:schemeClr val="lt1"/>
              </a:solidFill>
              <a:latin typeface="Arial"/>
              <a:ea typeface="Arial"/>
              <a:cs typeface="Arial"/>
              <a:sym typeface="Arial"/>
            </a:endParaRPr>
          </a:p>
        </p:txBody>
      </p:sp>
      <p:grpSp>
        <p:nvGrpSpPr>
          <p:cNvPr id="486" name="Google Shape;486;g25ff3eb6ceb_0_5"/>
          <p:cNvGrpSpPr/>
          <p:nvPr/>
        </p:nvGrpSpPr>
        <p:grpSpPr>
          <a:xfrm>
            <a:off x="151999" y="1183981"/>
            <a:ext cx="2846301" cy="2013582"/>
            <a:chOff x="463400" y="1321175"/>
            <a:chExt cx="2914500" cy="2113109"/>
          </a:xfrm>
        </p:grpSpPr>
        <p:sp>
          <p:nvSpPr>
            <p:cNvPr id="487" name="Google Shape;487;g25ff3eb6ceb_0_5"/>
            <p:cNvSpPr/>
            <p:nvPr/>
          </p:nvSpPr>
          <p:spPr>
            <a:xfrm>
              <a:off x="463400" y="1321175"/>
              <a:ext cx="2914500" cy="2094300"/>
            </a:xfrm>
            <a:prstGeom prst="rect">
              <a:avLst/>
            </a:prstGeom>
            <a:noFill/>
            <a:ln cap="flat" cmpd="sng" w="2857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8" name="Google Shape;488;g25ff3eb6ceb_0_5"/>
            <p:cNvSpPr txBox="1"/>
            <p:nvPr/>
          </p:nvSpPr>
          <p:spPr>
            <a:xfrm>
              <a:off x="1345676" y="1339984"/>
              <a:ext cx="2032200" cy="20943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200"/>
                </a:spcBef>
                <a:spcAft>
                  <a:spcPts val="1200"/>
                </a:spcAft>
                <a:buClr>
                  <a:srgbClr val="000000"/>
                </a:buClr>
                <a:buSzPts val="1300"/>
                <a:buFont typeface="Arial"/>
                <a:buNone/>
              </a:pPr>
              <a:r>
                <a:rPr b="0" i="0" lang="en-GB" sz="1300" u="sng" cap="none" strike="noStrike">
                  <a:solidFill>
                    <a:schemeClr val="lt1"/>
                  </a:solidFill>
                  <a:latin typeface="Lato"/>
                  <a:ea typeface="Lato"/>
                  <a:cs typeface="Lato"/>
                  <a:sym typeface="Lato"/>
                  <a:hlinkClick r:id="rId3">
                    <a:extLst>
                      <a:ext uri="{A12FA001-AC4F-418D-AE19-62706E023703}">
                        <ahyp:hlinkClr val="tx"/>
                      </a:ext>
                    </a:extLst>
                  </a:hlinkClick>
                </a:rPr>
                <a:t>Citizens Advice – Debt and Money</a:t>
              </a:r>
              <a:r>
                <a:rPr b="0" i="0" lang="en-GB" sz="1300" u="none" cap="none" strike="noStrike">
                  <a:solidFill>
                    <a:schemeClr val="lt1"/>
                  </a:solidFill>
                  <a:latin typeface="Lato"/>
                  <a:ea typeface="Lato"/>
                  <a:cs typeface="Lato"/>
                  <a:sym typeface="Lato"/>
                </a:rPr>
                <a:t> – This resource contains links to advice on a number of topics, including financial difficulties, cost of living and communicating with creditors.</a:t>
              </a:r>
              <a:endParaRPr b="0" i="0" sz="1400" u="none" cap="none" strike="noStrike">
                <a:solidFill>
                  <a:srgbClr val="000000"/>
                </a:solidFill>
                <a:latin typeface="Arial"/>
                <a:ea typeface="Arial"/>
                <a:cs typeface="Arial"/>
                <a:sym typeface="Arial"/>
              </a:endParaRPr>
            </a:p>
          </p:txBody>
        </p:sp>
        <p:pic>
          <p:nvPicPr>
            <p:cNvPr id="489" name="Google Shape;489;g25ff3eb6ceb_0_5"/>
            <p:cNvPicPr preferRelativeResize="0"/>
            <p:nvPr/>
          </p:nvPicPr>
          <p:blipFill rotWithShape="1">
            <a:blip r:embed="rId4">
              <a:alphaModFix/>
            </a:blip>
            <a:srcRect b="0" l="0" r="0" t="0"/>
            <a:stretch/>
          </p:blipFill>
          <p:spPr>
            <a:xfrm>
              <a:off x="532125" y="1419947"/>
              <a:ext cx="813554" cy="928675"/>
            </a:xfrm>
            <a:prstGeom prst="rect">
              <a:avLst/>
            </a:prstGeom>
            <a:noFill/>
            <a:ln>
              <a:noFill/>
            </a:ln>
          </p:spPr>
        </p:pic>
      </p:grpSp>
      <p:sp>
        <p:nvSpPr>
          <p:cNvPr id="490" name="Google Shape;490;g25ff3eb6ceb_0_5"/>
          <p:cNvSpPr txBox="1"/>
          <p:nvPr/>
        </p:nvSpPr>
        <p:spPr>
          <a:xfrm>
            <a:off x="152000" y="3312950"/>
            <a:ext cx="8872200" cy="738900"/>
          </a:xfrm>
          <a:prstGeom prst="rect">
            <a:avLst/>
          </a:prstGeom>
          <a:noFill/>
          <a:ln cap="flat" cmpd="sng" w="19050">
            <a:solidFill>
              <a:schemeClr val="accent2"/>
            </a:solidFill>
            <a:prstDash val="solid"/>
            <a:round/>
            <a:headEnd len="sm" w="sm" type="none"/>
            <a:tailEnd len="sm" w="sm" type="none"/>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accent2"/>
                </a:solidFill>
                <a:latin typeface="Lato"/>
                <a:ea typeface="Lato"/>
                <a:cs typeface="Lato"/>
                <a:sym typeface="Lato"/>
              </a:rPr>
              <a:t>At school, you can speak with an adult you trust. </a:t>
            </a:r>
            <a:endParaRPr b="1" i="0" sz="1800" u="none" cap="none" strike="noStrike">
              <a:solidFill>
                <a:schemeClr val="accent2"/>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accent2"/>
                </a:solidFill>
                <a:latin typeface="Lato"/>
                <a:ea typeface="Lato"/>
                <a:cs typeface="Lato"/>
                <a:sym typeface="Lato"/>
              </a:rPr>
              <a:t>This could be your form tutor, head of year or the school’s safeguarding officer.</a:t>
            </a:r>
            <a:endParaRPr b="1" i="0" sz="1800" u="none" cap="none" strike="noStrike">
              <a:solidFill>
                <a:schemeClr val="accent2"/>
              </a:solidFill>
              <a:latin typeface="Lato"/>
              <a:ea typeface="Lato"/>
              <a:cs typeface="Lato"/>
              <a:sym typeface="Lato"/>
            </a:endParaRPr>
          </a:p>
        </p:txBody>
      </p:sp>
      <p:sp>
        <p:nvSpPr>
          <p:cNvPr id="491" name="Google Shape;491;g25ff3eb6ceb_0_5"/>
          <p:cNvSpPr txBox="1"/>
          <p:nvPr>
            <p:ph idx="4294967295" type="sldNum"/>
          </p:nvPr>
        </p:nvSpPr>
        <p:spPr>
          <a:xfrm>
            <a:off x="8595309" y="303951"/>
            <a:ext cx="548700" cy="393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Clr>
                <a:srgbClr val="000000"/>
              </a:buClr>
              <a:buSzPts val="1000"/>
              <a:buFont typeface="Arial"/>
              <a:buNone/>
            </a:pPr>
            <a:r>
              <a:rPr b="1" lang="en-GB" sz="1400">
                <a:latin typeface="Lato"/>
                <a:ea typeface="Lato"/>
                <a:cs typeface="Lato"/>
                <a:sym typeface="Lato"/>
              </a:rPr>
              <a:t>38</a:t>
            </a:r>
            <a:endParaRPr b="1" sz="1400">
              <a:latin typeface="Lato"/>
              <a:ea typeface="Lato"/>
              <a:cs typeface="Lato"/>
              <a:sym typeface="Lato"/>
            </a:endParaRPr>
          </a:p>
        </p:txBody>
      </p:sp>
      <p:sp>
        <p:nvSpPr>
          <p:cNvPr id="492" name="Google Shape;492;g25ff3eb6ceb_0_5"/>
          <p:cNvSpPr txBox="1"/>
          <p:nvPr/>
        </p:nvSpPr>
        <p:spPr>
          <a:xfrm>
            <a:off x="0" y="0"/>
            <a:ext cx="30000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93" name="Google Shape;493;g25ff3eb6ceb_0_5"/>
          <p:cNvGrpSpPr/>
          <p:nvPr/>
        </p:nvGrpSpPr>
        <p:grpSpPr>
          <a:xfrm>
            <a:off x="3164819" y="1184021"/>
            <a:ext cx="2846301" cy="1995658"/>
            <a:chOff x="3237025" y="1184050"/>
            <a:chExt cx="2914500" cy="2094300"/>
          </a:xfrm>
        </p:grpSpPr>
        <p:sp>
          <p:nvSpPr>
            <p:cNvPr id="494" name="Google Shape;494;g25ff3eb6ceb_0_5"/>
            <p:cNvSpPr/>
            <p:nvPr/>
          </p:nvSpPr>
          <p:spPr>
            <a:xfrm>
              <a:off x="3237025" y="1184050"/>
              <a:ext cx="2914500" cy="2094300"/>
            </a:xfrm>
            <a:prstGeom prst="rect">
              <a:avLst/>
            </a:prstGeom>
            <a:noFill/>
            <a:ln cap="flat" cmpd="sng" w="2857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495" name="Google Shape;495;g25ff3eb6ceb_0_5"/>
            <p:cNvPicPr preferRelativeResize="0"/>
            <p:nvPr/>
          </p:nvPicPr>
          <p:blipFill rotWithShape="1">
            <a:blip r:embed="rId5">
              <a:alphaModFix/>
            </a:blip>
            <a:srcRect b="0" l="0" r="0" t="0"/>
            <a:stretch/>
          </p:blipFill>
          <p:spPr>
            <a:xfrm>
              <a:off x="3344950" y="1434825"/>
              <a:ext cx="666111" cy="400200"/>
            </a:xfrm>
            <a:prstGeom prst="rect">
              <a:avLst/>
            </a:prstGeom>
            <a:noFill/>
            <a:ln>
              <a:noFill/>
            </a:ln>
          </p:spPr>
        </p:pic>
        <p:sp>
          <p:nvSpPr>
            <p:cNvPr id="496" name="Google Shape;496;g25ff3eb6ceb_0_5"/>
            <p:cNvSpPr txBox="1"/>
            <p:nvPr/>
          </p:nvSpPr>
          <p:spPr>
            <a:xfrm>
              <a:off x="4068426" y="1358613"/>
              <a:ext cx="2032200" cy="18528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200"/>
                </a:spcBef>
                <a:spcAft>
                  <a:spcPts val="1200"/>
                </a:spcAft>
                <a:buClr>
                  <a:srgbClr val="000000"/>
                </a:buClr>
                <a:buSzPts val="1300"/>
                <a:buFont typeface="Arial"/>
                <a:buNone/>
              </a:pPr>
              <a:r>
                <a:rPr b="0" i="0" lang="en-GB" sz="1300" u="sng" cap="none" strike="noStrike">
                  <a:solidFill>
                    <a:schemeClr val="lt1"/>
                  </a:solidFill>
                  <a:latin typeface="Lato"/>
                  <a:ea typeface="Lato"/>
                  <a:cs typeface="Lato"/>
                  <a:sym typeface="Lato"/>
                  <a:hlinkClick r:id="rId6">
                    <a:extLst>
                      <a:ext uri="{A12FA001-AC4F-418D-AE19-62706E023703}">
                        <ahyp:hlinkClr val="tx"/>
                      </a:ext>
                    </a:extLst>
                  </a:hlinkClick>
                </a:rPr>
                <a:t>National Debtline  – Debt and Money</a:t>
              </a:r>
              <a:r>
                <a:rPr b="0" i="0" lang="en-GB" sz="1300" u="none" cap="none" strike="noStrike">
                  <a:solidFill>
                    <a:schemeClr val="lt1"/>
                  </a:solidFill>
                  <a:latin typeface="Lato"/>
                  <a:ea typeface="Lato"/>
                  <a:cs typeface="Lato"/>
                  <a:sym typeface="Lato"/>
                </a:rPr>
                <a:t> – a debt advice charity run by the </a:t>
              </a:r>
              <a:r>
                <a:rPr b="0" i="0" lang="en-GB" sz="1300" u="sng" cap="none" strike="noStrike">
                  <a:solidFill>
                    <a:schemeClr val="lt1"/>
                  </a:solidFill>
                  <a:latin typeface="Lato"/>
                  <a:ea typeface="Lato"/>
                  <a:cs typeface="Lato"/>
                  <a:sym typeface="Lato"/>
                  <a:hlinkClick r:id="rId7">
                    <a:extLst>
                      <a:ext uri="{A12FA001-AC4F-418D-AE19-62706E023703}">
                        <ahyp:hlinkClr val="tx"/>
                      </a:ext>
                    </a:extLst>
                  </a:hlinkClick>
                </a:rPr>
                <a:t>Money Advice Trust</a:t>
              </a:r>
              <a:r>
                <a:rPr b="0" i="0" lang="en-GB" sz="1300" u="none" cap="none" strike="noStrike">
                  <a:solidFill>
                    <a:schemeClr val="lt1"/>
                  </a:solidFill>
                  <a:latin typeface="Lato"/>
                  <a:ea typeface="Lato"/>
                  <a:cs typeface="Lato"/>
                  <a:sym typeface="Lato"/>
                </a:rPr>
                <a:t>, offering a  free and confidential debt advice service.</a:t>
              </a:r>
              <a:endParaRPr b="0" i="0" sz="1300" u="none" cap="none" strike="noStrike">
                <a:solidFill>
                  <a:schemeClr val="lt1"/>
                </a:solidFill>
                <a:latin typeface="Lato"/>
                <a:ea typeface="Lato"/>
                <a:cs typeface="Lato"/>
                <a:sym typeface="Lato"/>
              </a:endParaRPr>
            </a:p>
          </p:txBody>
        </p:sp>
      </p:grpSp>
      <p:pic>
        <p:nvPicPr>
          <p:cNvPr id="497" name="Google Shape;497;g25ff3eb6ceb_0_5"/>
          <p:cNvPicPr preferRelativeResize="0"/>
          <p:nvPr/>
        </p:nvPicPr>
        <p:blipFill rotWithShape="1">
          <a:blip r:embed="rId8">
            <a:alphaModFix/>
          </a:blip>
          <a:srcRect b="0" l="0" r="0" t="0"/>
          <a:stretch/>
        </p:blipFill>
        <p:spPr>
          <a:xfrm>
            <a:off x="6341200" y="1426525"/>
            <a:ext cx="876125" cy="680625"/>
          </a:xfrm>
          <a:prstGeom prst="rect">
            <a:avLst/>
          </a:prstGeom>
          <a:noFill/>
          <a:ln>
            <a:noFill/>
          </a:ln>
        </p:spPr>
      </p:pic>
      <p:sp>
        <p:nvSpPr>
          <p:cNvPr id="498" name="Google Shape;498;g25ff3eb6ceb_0_5"/>
          <p:cNvSpPr txBox="1"/>
          <p:nvPr/>
        </p:nvSpPr>
        <p:spPr>
          <a:xfrm>
            <a:off x="7264128" y="1459325"/>
            <a:ext cx="1760100" cy="6150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1900"/>
              </a:spcAft>
              <a:buClr>
                <a:srgbClr val="000000"/>
              </a:buClr>
              <a:buSzPts val="1300"/>
              <a:buFont typeface="Arial"/>
              <a:buNone/>
            </a:pPr>
            <a:r>
              <a:rPr b="1" i="0" lang="en-GB" sz="1300" u="none" cap="none" strike="noStrike">
                <a:solidFill>
                  <a:schemeClr val="lt1"/>
                </a:solidFill>
                <a:latin typeface="Lato"/>
                <a:ea typeface="Lato"/>
                <a:cs typeface="Lato"/>
                <a:sym typeface="Lato"/>
              </a:rPr>
              <a:t>Childline </a:t>
            </a:r>
            <a:r>
              <a:rPr b="1" i="0" lang="en-GB" sz="1300" u="none" cap="none" strike="noStrike">
                <a:solidFill>
                  <a:schemeClr val="lt1"/>
                </a:solidFill>
                <a:latin typeface="Lato"/>
                <a:ea typeface="Lato"/>
                <a:cs typeface="Lato"/>
                <a:sym typeface="Lato"/>
                <a:extLst>
                  <a:ext uri="http://customooxmlschemas.google.com/">
                    <go:slidesCustomData xmlns:go="http://customooxmlschemas.google.com/" textRoundtripDataId="69"/>
                  </a:ext>
                </a:extLst>
              </a:rPr>
              <a:t>Helpline</a:t>
            </a:r>
            <a:br>
              <a:rPr b="0" i="0" lang="en-GB" sz="1300" u="none" cap="none" strike="noStrike">
                <a:solidFill>
                  <a:schemeClr val="lt1"/>
                </a:solidFill>
                <a:latin typeface="Lato"/>
                <a:ea typeface="Lato"/>
                <a:cs typeface="Lato"/>
                <a:sym typeface="Lato"/>
                <a:extLst>
                  <a:ext uri="http://customooxmlschemas.google.com/">
                    <go:slidesCustomData xmlns:go="http://customooxmlschemas.google.com/" textRoundtripDataId="70"/>
                  </a:ext>
                </a:extLst>
              </a:rPr>
            </a:br>
            <a:r>
              <a:rPr b="0" i="0" lang="en-GB" sz="1300" u="none" cap="none" strike="noStrike">
                <a:solidFill>
                  <a:schemeClr val="lt1"/>
                </a:solidFill>
                <a:latin typeface="Lato"/>
                <a:ea typeface="Lato"/>
                <a:cs typeface="Lato"/>
                <a:sym typeface="Lato"/>
                <a:extLst>
                  <a:ext uri="http://customooxmlschemas.google.com/">
                    <go:slidesCustomData xmlns:go="http://customooxmlschemas.google.com/" textRoundtripDataId="70"/>
                  </a:ext>
                </a:extLst>
              </a:rPr>
              <a:t>080</a:t>
            </a:r>
            <a:r>
              <a:rPr b="0" i="0" lang="en-GB" sz="1300" u="none" cap="none" strike="noStrike">
                <a:solidFill>
                  <a:schemeClr val="lt1"/>
                </a:solidFill>
                <a:latin typeface="Lato"/>
                <a:ea typeface="Lato"/>
                <a:cs typeface="Lato"/>
                <a:sym typeface="Lato"/>
              </a:rPr>
              <a:t>0 1111</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2" name="Shape 502"/>
        <p:cNvGrpSpPr/>
        <p:nvPr/>
      </p:nvGrpSpPr>
      <p:grpSpPr>
        <a:xfrm>
          <a:off x="0" y="0"/>
          <a:ext cx="0" cy="0"/>
          <a:chOff x="0" y="0"/>
          <a:chExt cx="0" cy="0"/>
        </a:xfrm>
      </p:grpSpPr>
      <p:sp>
        <p:nvSpPr>
          <p:cNvPr id="503" name="Google Shape;503;g14cb79b9a77_0_147"/>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rgbClr val="000000"/>
              </a:buClr>
              <a:buSzPts val="1000"/>
              <a:buFont typeface="Arial"/>
              <a:buNone/>
            </a:pPr>
            <a:fld id="{00000000-1234-1234-1234-123412341234}" type="slidenum">
              <a:rPr lang="en-GB"/>
              <a:t>‹#›</a:t>
            </a:fld>
            <a:endParaRPr/>
          </a:p>
        </p:txBody>
      </p:sp>
      <p:sp>
        <p:nvSpPr>
          <p:cNvPr id="504" name="Google Shape;504;g14cb79b9a77_0_147"/>
          <p:cNvSpPr txBox="1"/>
          <p:nvPr/>
        </p:nvSpPr>
        <p:spPr>
          <a:xfrm>
            <a:off x="0" y="985063"/>
            <a:ext cx="9144000" cy="960600"/>
          </a:xfrm>
          <a:prstGeom prst="rect">
            <a:avLst/>
          </a:prstGeom>
          <a:noFill/>
          <a:ln>
            <a:noFill/>
          </a:ln>
        </p:spPr>
        <p:txBody>
          <a:bodyPr anchorCtr="0" anchor="t" bIns="91425" lIns="91425" spcFirstLastPara="1" rIns="91425" wrap="square" tIns="91425">
            <a:spAutoFit/>
          </a:bodyPr>
          <a:lstStyle/>
          <a:p>
            <a:pPr indent="0" lvl="0" marL="0" marR="0" rtl="0" algn="ctr">
              <a:lnSpc>
                <a:spcPct val="90000"/>
              </a:lnSpc>
              <a:spcBef>
                <a:spcPts val="0"/>
              </a:spcBef>
              <a:spcAft>
                <a:spcPts val="0"/>
              </a:spcAft>
              <a:buClr>
                <a:srgbClr val="000000"/>
              </a:buClr>
              <a:buSzPts val="8000"/>
              <a:buFont typeface="Arial"/>
              <a:buNone/>
            </a:pPr>
            <a:r>
              <a:rPr b="1" i="0" lang="en-GB" sz="5600" u="none" cap="none" strike="noStrike">
                <a:solidFill>
                  <a:schemeClr val="lt1"/>
                </a:solidFill>
                <a:latin typeface="Lato Black"/>
                <a:ea typeface="Lato Black"/>
                <a:cs typeface="Lato Black"/>
                <a:sym typeface="Lato Black"/>
              </a:rPr>
              <a:t>Any questions?</a:t>
            </a:r>
            <a:endParaRPr b="1" i="0" sz="5600" u="none" cap="none" strike="noStrike">
              <a:solidFill>
                <a:schemeClr val="accent2"/>
              </a:solidFill>
              <a:latin typeface="Lato Black"/>
              <a:ea typeface="Lato Black"/>
              <a:cs typeface="Lato Black"/>
              <a:sym typeface="Lato Black"/>
            </a:endParaRPr>
          </a:p>
        </p:txBody>
      </p:sp>
      <p:sp>
        <p:nvSpPr>
          <p:cNvPr id="505" name="Google Shape;505;g14cb79b9a77_0_147"/>
          <p:cNvSpPr/>
          <p:nvPr/>
        </p:nvSpPr>
        <p:spPr>
          <a:xfrm>
            <a:off x="3806600" y="2159450"/>
            <a:ext cx="1734900" cy="1483800"/>
          </a:xfrm>
          <a:prstGeom prst="rect">
            <a:avLst/>
          </a:prstGeom>
          <a:solidFill>
            <a:srgbClr val="FF802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9600"/>
              <a:buFont typeface="Arial"/>
              <a:buNone/>
            </a:pPr>
            <a:r>
              <a:rPr b="0" i="0" lang="en-GB" sz="9600" u="none" cap="none" strike="noStrike">
                <a:solidFill>
                  <a:srgbClr val="000000"/>
                </a:solidFill>
                <a:latin typeface="Lato Black"/>
                <a:ea typeface="Lato Black"/>
                <a:cs typeface="Lato Black"/>
                <a:sym typeface="Lato Black"/>
              </a:rPr>
              <a:t>?</a:t>
            </a:r>
            <a:endParaRPr b="0" i="0" sz="9600" u="none" cap="none" strike="noStrike">
              <a:solidFill>
                <a:srgbClr val="000000"/>
              </a:solidFill>
              <a:latin typeface="Lato Black"/>
              <a:ea typeface="Lato Black"/>
              <a:cs typeface="Lato Black"/>
              <a:sym typeface="Lato Black"/>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9" name="Shape 509"/>
        <p:cNvGrpSpPr/>
        <p:nvPr/>
      </p:nvGrpSpPr>
      <p:grpSpPr>
        <a:xfrm>
          <a:off x="0" y="0"/>
          <a:ext cx="0" cy="0"/>
          <a:chOff x="0" y="0"/>
          <a:chExt cx="0" cy="0"/>
        </a:xfrm>
      </p:grpSpPr>
      <p:sp>
        <p:nvSpPr>
          <p:cNvPr id="510" name="Google Shape;510;g175a4b56ed1_1_44"/>
          <p:cNvSpPr txBox="1"/>
          <p:nvPr/>
        </p:nvSpPr>
        <p:spPr>
          <a:xfrm>
            <a:off x="439450" y="978750"/>
            <a:ext cx="6212100" cy="400200"/>
          </a:xfrm>
          <a:prstGeom prst="rect">
            <a:avLst/>
          </a:prstGeom>
          <a:noFill/>
          <a:ln>
            <a:noFill/>
          </a:ln>
        </p:spPr>
        <p:txBody>
          <a:bodyPr anchorCtr="0" anchor="b"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1" name="Google Shape;511;g175a4b56ed1_1_44"/>
          <p:cNvSpPr txBox="1"/>
          <p:nvPr/>
        </p:nvSpPr>
        <p:spPr>
          <a:xfrm>
            <a:off x="360374" y="629069"/>
            <a:ext cx="6625500" cy="492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600"/>
              <a:buFont typeface="Arial"/>
              <a:buNone/>
            </a:pPr>
            <a:r>
              <a:rPr b="1" i="0" lang="en-GB" sz="2000" u="none" cap="none" strike="noStrike">
                <a:solidFill>
                  <a:schemeClr val="accent2"/>
                </a:solidFill>
                <a:latin typeface="Lato"/>
                <a:ea typeface="Lato"/>
                <a:cs typeface="Lato"/>
                <a:sym typeface="Lato"/>
              </a:rPr>
              <a:t>B</a:t>
            </a:r>
            <a:r>
              <a:rPr b="1" i="0" lang="en-GB" sz="2000" u="none" cap="none" strike="noStrike">
                <a:solidFill>
                  <a:schemeClr val="accent2"/>
                </a:solidFill>
                <a:latin typeface="Lato"/>
                <a:ea typeface="Lato"/>
                <a:cs typeface="Lato"/>
                <a:sym typeface="Lato"/>
              </a:rPr>
              <a:t>y the end of the session, I will be able to:</a:t>
            </a:r>
            <a:endParaRPr b="1" i="0" sz="2000" u="none" cap="none" strike="noStrike">
              <a:solidFill>
                <a:schemeClr val="accent2"/>
              </a:solidFill>
              <a:latin typeface="Lato"/>
              <a:ea typeface="Lato"/>
              <a:cs typeface="Lato"/>
              <a:sym typeface="Lato"/>
            </a:endParaRPr>
          </a:p>
        </p:txBody>
      </p:sp>
      <p:sp>
        <p:nvSpPr>
          <p:cNvPr id="512" name="Google Shape;512;g175a4b56ed1_1_44"/>
          <p:cNvSpPr txBox="1"/>
          <p:nvPr/>
        </p:nvSpPr>
        <p:spPr>
          <a:xfrm>
            <a:off x="488176" y="1578875"/>
            <a:ext cx="7568700" cy="2334900"/>
          </a:xfrm>
          <a:prstGeom prst="rect">
            <a:avLst/>
          </a:prstGeom>
          <a:noFill/>
          <a:ln>
            <a:noFill/>
          </a:ln>
        </p:spPr>
        <p:txBody>
          <a:bodyPr anchorCtr="0" anchor="t" bIns="91425" lIns="91425" spcFirstLastPara="1" rIns="91425" wrap="square" tIns="91425">
            <a:spAutoFit/>
          </a:bodyPr>
          <a:lstStyle/>
          <a:p>
            <a:pPr indent="-368300" lvl="0" marL="457200" rtl="0" algn="l">
              <a:lnSpc>
                <a:spcPct val="107000"/>
              </a:lnSpc>
              <a:spcBef>
                <a:spcPts val="0"/>
              </a:spcBef>
              <a:spcAft>
                <a:spcPts val="0"/>
              </a:spcAft>
              <a:buClr>
                <a:srgbClr val="00FF00"/>
              </a:buClr>
              <a:buSzPts val="2200"/>
              <a:buFont typeface="Lato"/>
              <a:buChar char="●"/>
            </a:pPr>
            <a:r>
              <a:rPr b="1" lang="en-GB" sz="2200">
                <a:solidFill>
                  <a:srgbClr val="00FF00"/>
                </a:solidFill>
                <a:latin typeface="Lato"/>
                <a:ea typeface="Lato"/>
                <a:cs typeface="Lato"/>
                <a:sym typeface="Lato"/>
              </a:rPr>
              <a:t>Describe</a:t>
            </a:r>
            <a:r>
              <a:rPr b="1" lang="en-GB" sz="2200">
                <a:solidFill>
                  <a:srgbClr val="00FF00"/>
                </a:solidFill>
                <a:latin typeface="Lato"/>
                <a:ea typeface="Lato"/>
                <a:cs typeface="Lato"/>
                <a:sym typeface="Lato"/>
              </a:rPr>
              <a:t> what inflation is and how it is measured</a:t>
            </a:r>
            <a:endParaRPr b="1" sz="2200">
              <a:solidFill>
                <a:srgbClr val="00FF00"/>
              </a:solidFill>
              <a:latin typeface="Lato"/>
              <a:ea typeface="Lato"/>
              <a:cs typeface="Lato"/>
              <a:sym typeface="Lato"/>
            </a:endParaRPr>
          </a:p>
          <a:p>
            <a:pPr indent="0" lvl="0" marL="914400" marR="0" rtl="0" algn="l">
              <a:lnSpc>
                <a:spcPct val="107000"/>
              </a:lnSpc>
              <a:spcBef>
                <a:spcPts val="0"/>
              </a:spcBef>
              <a:spcAft>
                <a:spcPts val="0"/>
              </a:spcAft>
              <a:buNone/>
            </a:pPr>
            <a:r>
              <a:t/>
            </a:r>
            <a:endParaRPr b="1" sz="2200">
              <a:solidFill>
                <a:srgbClr val="00FF00"/>
              </a:solidFill>
              <a:latin typeface="Lato"/>
              <a:ea typeface="Lato"/>
              <a:cs typeface="Lato"/>
              <a:sym typeface="Lato"/>
            </a:endParaRPr>
          </a:p>
          <a:p>
            <a:pPr indent="-368300" lvl="0" marL="457200" marR="0" rtl="0" algn="l">
              <a:lnSpc>
                <a:spcPct val="107000"/>
              </a:lnSpc>
              <a:spcBef>
                <a:spcPts val="0"/>
              </a:spcBef>
              <a:spcAft>
                <a:spcPts val="0"/>
              </a:spcAft>
              <a:buClr>
                <a:srgbClr val="00FF00"/>
              </a:buClr>
              <a:buSzPts val="2200"/>
              <a:buFont typeface="Lato"/>
              <a:buChar char="●"/>
            </a:pPr>
            <a:r>
              <a:rPr b="1" i="0" lang="en-GB" sz="2200" u="none" cap="none" strike="noStrike">
                <a:solidFill>
                  <a:srgbClr val="00FF00"/>
                </a:solidFill>
                <a:latin typeface="Lato"/>
                <a:ea typeface="Lato"/>
                <a:cs typeface="Lato"/>
                <a:sym typeface="Lato"/>
              </a:rPr>
              <a:t>Explain how inflation is measured </a:t>
            </a:r>
            <a:endParaRPr b="1" sz="2200">
              <a:solidFill>
                <a:srgbClr val="00FF00"/>
              </a:solidFill>
              <a:latin typeface="Lato"/>
              <a:ea typeface="Lato"/>
              <a:cs typeface="Lato"/>
              <a:sym typeface="Lato"/>
            </a:endParaRPr>
          </a:p>
          <a:p>
            <a:pPr indent="0" lvl="0" marL="914400" marR="0" rtl="0" algn="l">
              <a:lnSpc>
                <a:spcPct val="107000"/>
              </a:lnSpc>
              <a:spcBef>
                <a:spcPts val="0"/>
              </a:spcBef>
              <a:spcAft>
                <a:spcPts val="0"/>
              </a:spcAft>
              <a:buNone/>
            </a:pPr>
            <a:r>
              <a:t/>
            </a:r>
            <a:endParaRPr b="1" sz="2200">
              <a:solidFill>
                <a:srgbClr val="00FF00"/>
              </a:solidFill>
              <a:latin typeface="Lato"/>
              <a:ea typeface="Lato"/>
              <a:cs typeface="Lato"/>
              <a:sym typeface="Lato"/>
            </a:endParaRPr>
          </a:p>
          <a:p>
            <a:pPr indent="-368300" lvl="0" marL="457200" marR="0" rtl="0" algn="l">
              <a:lnSpc>
                <a:spcPct val="107000"/>
              </a:lnSpc>
              <a:spcBef>
                <a:spcPts val="0"/>
              </a:spcBef>
              <a:spcAft>
                <a:spcPts val="0"/>
              </a:spcAft>
              <a:buClr>
                <a:srgbClr val="00FF00"/>
              </a:buClr>
              <a:buSzPts val="2200"/>
              <a:buFont typeface="Lato"/>
              <a:buChar char="●"/>
            </a:pPr>
            <a:r>
              <a:rPr b="1" i="0" lang="en-GB" sz="2200" u="none" cap="none" strike="noStrike">
                <a:solidFill>
                  <a:srgbClr val="00FF00"/>
                </a:solidFill>
                <a:latin typeface="Lato"/>
                <a:ea typeface="Lato"/>
                <a:cs typeface="Lato"/>
                <a:sym typeface="Lato"/>
              </a:rPr>
              <a:t>Consider how inflation can impact people's cost of living </a:t>
            </a:r>
            <a:endParaRPr b="1" i="0" sz="2200" u="none" cap="none" strike="noStrike">
              <a:solidFill>
                <a:schemeClr val="lt1"/>
              </a:solidFill>
              <a:latin typeface="Lato"/>
              <a:ea typeface="Lato"/>
              <a:cs typeface="Lato"/>
              <a:sym typeface="Lato"/>
            </a:endParaRPr>
          </a:p>
        </p:txBody>
      </p:sp>
      <p:sp>
        <p:nvSpPr>
          <p:cNvPr id="513" name="Google Shape;513;g175a4b56ed1_1_44"/>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rgbClr val="000000"/>
              </a:buClr>
              <a:buSzPts val="1000"/>
              <a:buFont typeface="Arial"/>
              <a:buNone/>
            </a:pPr>
            <a:fld id="{00000000-1234-1234-1234-123412341234}" type="slidenum">
              <a:rPr lang="en-GB"/>
              <a:t>‹#›</a:t>
            </a:fld>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1"/>
        </a:solidFill>
      </p:bgPr>
    </p:bg>
    <p:spTree>
      <p:nvGrpSpPr>
        <p:cNvPr id="517" name="Shape 517"/>
        <p:cNvGrpSpPr/>
        <p:nvPr/>
      </p:nvGrpSpPr>
      <p:grpSpPr>
        <a:xfrm>
          <a:off x="0" y="0"/>
          <a:ext cx="0" cy="0"/>
          <a:chOff x="0" y="0"/>
          <a:chExt cx="0" cy="0"/>
        </a:xfrm>
      </p:grpSpPr>
      <p:sp>
        <p:nvSpPr>
          <p:cNvPr id="518" name="Google Shape;518;g14cb79b9a77_0_153"/>
          <p:cNvSpPr txBox="1"/>
          <p:nvPr/>
        </p:nvSpPr>
        <p:spPr>
          <a:xfrm>
            <a:off x="462425" y="1142575"/>
            <a:ext cx="7875600" cy="34539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rPr b="1" i="0" lang="en-GB" sz="1800" u="none" cap="none" strike="noStrike">
                <a:solidFill>
                  <a:schemeClr val="lt1"/>
                </a:solidFill>
                <a:latin typeface="Lato Black"/>
                <a:ea typeface="Lato Black"/>
                <a:cs typeface="Lato Black"/>
                <a:sym typeface="Lato Black"/>
                <a:extLst>
                  <a:ext uri="http://customooxmlschemas.google.com/">
                    <go:slidesCustomData xmlns:go="http://customooxmlschemas.google.com/" textRoundtripDataId="71"/>
                  </a:ext>
                </a:extLst>
              </a:rPr>
              <a:t>Articles </a:t>
            </a:r>
            <a:r>
              <a:rPr b="1" i="0" lang="en-GB" sz="1800" u="none" cap="none" strike="noStrike">
                <a:solidFill>
                  <a:schemeClr val="lt1"/>
                </a:solidFill>
                <a:latin typeface="Lato Black"/>
                <a:ea typeface="Lato Black"/>
                <a:cs typeface="Lato Black"/>
                <a:sym typeface="Lato Black"/>
              </a:rPr>
              <a:t>to extend learning</a:t>
            </a:r>
            <a:r>
              <a:rPr b="1" i="0" lang="en-GB" sz="3600" u="none" cap="none" strike="noStrike">
                <a:solidFill>
                  <a:schemeClr val="lt1"/>
                </a:solidFill>
                <a:latin typeface="Lato Black"/>
                <a:ea typeface="Lato Black"/>
                <a:cs typeface="Lato Black"/>
                <a:sym typeface="Lato Black"/>
              </a:rPr>
              <a:t> </a:t>
            </a:r>
            <a:endParaRPr b="1" i="0" sz="3600" u="none" cap="none" strike="noStrike">
              <a:solidFill>
                <a:schemeClr val="lt1"/>
              </a:solidFill>
              <a:latin typeface="Lato Black"/>
              <a:ea typeface="Lato Black"/>
              <a:cs typeface="Lato Black"/>
              <a:sym typeface="Lato Black"/>
            </a:endParaRPr>
          </a:p>
          <a:p>
            <a:pPr indent="0" lvl="0" marL="0" marR="0" rtl="0" algn="l">
              <a:lnSpc>
                <a:spcPct val="115000"/>
              </a:lnSpc>
              <a:spcBef>
                <a:spcPts val="0"/>
              </a:spcBef>
              <a:spcAft>
                <a:spcPts val="0"/>
              </a:spcAft>
              <a:buClr>
                <a:srgbClr val="000000"/>
              </a:buClr>
              <a:buSzPts val="1400"/>
              <a:buFont typeface="Arial"/>
              <a:buNone/>
            </a:pPr>
            <a:r>
              <a:t/>
            </a:r>
            <a:endParaRPr b="0" i="0" sz="1400" u="none" cap="none" strike="noStrike">
              <a:solidFill>
                <a:schemeClr val="lt1"/>
              </a:solidFill>
              <a:latin typeface="Lato"/>
              <a:ea typeface="Lato"/>
              <a:cs typeface="Lato"/>
              <a:sym typeface="Lato"/>
            </a:endParaRPr>
          </a:p>
          <a:p>
            <a:pPr indent="0" lvl="0" marL="0" marR="0" rtl="0" algn="l">
              <a:lnSpc>
                <a:spcPct val="115000"/>
              </a:lnSpc>
              <a:spcBef>
                <a:spcPts val="0"/>
              </a:spcBef>
              <a:spcAft>
                <a:spcPts val="0"/>
              </a:spcAft>
              <a:buClr>
                <a:srgbClr val="000000"/>
              </a:buClr>
              <a:buSzPts val="1400"/>
              <a:buFont typeface="Arial"/>
              <a:buNone/>
            </a:pPr>
            <a:r>
              <a:rPr b="0" i="0" lang="en-GB" sz="1400" u="none" cap="none" strike="noStrike">
                <a:solidFill>
                  <a:schemeClr val="lt1"/>
                </a:solidFill>
                <a:latin typeface="Lato"/>
                <a:ea typeface="Lato"/>
                <a:cs typeface="Lato"/>
                <a:sym typeface="Lato"/>
              </a:rPr>
              <a:t>Please visit the  FLIC learning hub - </a:t>
            </a:r>
            <a:r>
              <a:rPr b="0" i="0" lang="en-GB" sz="1400" u="sng" cap="none" strike="noStrike">
                <a:solidFill>
                  <a:schemeClr val="lt1"/>
                </a:solidFill>
                <a:latin typeface="Lato"/>
                <a:ea typeface="Lato"/>
                <a:cs typeface="Lato"/>
                <a:sym typeface="Lato"/>
                <a:hlinkClick r:id="rId3">
                  <a:extLst>
                    <a:ext uri="{A12FA001-AC4F-418D-AE19-62706E023703}">
                      <ahyp:hlinkClr val="tx"/>
                    </a:ext>
                  </a:extLst>
                </a:hlinkClick>
              </a:rPr>
              <a:t>https://ftflic.com/learning-hub/</a:t>
            </a:r>
            <a:r>
              <a:rPr b="0" i="0" lang="en-GB" sz="1400" u="none" cap="none" strike="noStrike">
                <a:solidFill>
                  <a:schemeClr val="lt1"/>
                </a:solidFill>
                <a:latin typeface="Lato"/>
                <a:ea typeface="Lato"/>
                <a:cs typeface="Lato"/>
                <a:sym typeface="Lato"/>
              </a:rPr>
              <a:t>  for further resources</a:t>
            </a:r>
            <a:endParaRPr>
              <a:solidFill>
                <a:schemeClr val="lt1"/>
              </a:solidFill>
              <a:latin typeface="Lato"/>
              <a:ea typeface="Lato"/>
              <a:cs typeface="Lato"/>
              <a:sym typeface="Lato"/>
            </a:endParaRPr>
          </a:p>
          <a:p>
            <a:pPr indent="0" lvl="0" marL="0" marR="0" rtl="0" algn="l">
              <a:lnSpc>
                <a:spcPct val="115000"/>
              </a:lnSpc>
              <a:spcBef>
                <a:spcPts val="0"/>
              </a:spcBef>
              <a:spcAft>
                <a:spcPts val="0"/>
              </a:spcAft>
              <a:buClr>
                <a:srgbClr val="000000"/>
              </a:buClr>
              <a:buSzPts val="1400"/>
              <a:buFont typeface="Arial"/>
              <a:buNone/>
            </a:pPr>
            <a:r>
              <a:t/>
            </a:r>
            <a:endParaRPr>
              <a:solidFill>
                <a:schemeClr val="lt1"/>
              </a:solidFill>
              <a:latin typeface="Lato"/>
              <a:ea typeface="Lato"/>
              <a:cs typeface="Lato"/>
              <a:sym typeface="Lato"/>
            </a:endParaRPr>
          </a:p>
          <a:p>
            <a:pPr indent="-314325" lvl="0" marL="457200" rtl="0" algn="l">
              <a:lnSpc>
                <a:spcPct val="126315"/>
              </a:lnSpc>
              <a:spcBef>
                <a:spcPts val="0"/>
              </a:spcBef>
              <a:spcAft>
                <a:spcPts val="0"/>
              </a:spcAft>
              <a:buClr>
                <a:schemeClr val="lt1"/>
              </a:buClr>
              <a:buSzPts val="1350"/>
              <a:buFont typeface="Lato"/>
              <a:buAutoNum type="arabicPeriod"/>
            </a:pPr>
            <a:r>
              <a:rPr lang="en-GB" sz="1350" u="sng">
                <a:solidFill>
                  <a:schemeClr val="lt1"/>
                </a:solidFill>
                <a:latin typeface="Lato"/>
                <a:ea typeface="Lato"/>
                <a:cs typeface="Lato"/>
                <a:sym typeface="Lato"/>
                <a:hlinkClick r:id="rId4">
                  <a:extLst>
                    <a:ext uri="{A12FA001-AC4F-418D-AE19-62706E023703}">
                      <ahyp:hlinkClr val="tx"/>
                    </a:ext>
                  </a:extLst>
                </a:hlinkClick>
              </a:rPr>
              <a:t>How is inflation affecting your household costs?</a:t>
            </a:r>
            <a:r>
              <a:rPr lang="en-GB" sz="1350">
                <a:solidFill>
                  <a:schemeClr val="lt1"/>
                </a:solidFill>
                <a:latin typeface="Lato"/>
                <a:ea typeface="Lato"/>
                <a:cs typeface="Lato"/>
                <a:sym typeface="Lato"/>
              </a:rPr>
              <a:t>  (Census, March 2022)</a:t>
            </a:r>
            <a:endParaRPr sz="1350">
              <a:solidFill>
                <a:schemeClr val="lt1"/>
              </a:solidFill>
              <a:latin typeface="Lato"/>
              <a:ea typeface="Lato"/>
              <a:cs typeface="Lato"/>
              <a:sym typeface="Lato"/>
            </a:endParaRPr>
          </a:p>
          <a:p>
            <a:pPr indent="-317500" lvl="0" marL="457200" rtl="0" algn="l">
              <a:lnSpc>
                <a:spcPct val="115000"/>
              </a:lnSpc>
              <a:spcBef>
                <a:spcPts val="0"/>
              </a:spcBef>
              <a:spcAft>
                <a:spcPts val="0"/>
              </a:spcAft>
              <a:buClr>
                <a:schemeClr val="lt1"/>
              </a:buClr>
              <a:buSzPts val="1400"/>
              <a:buFont typeface="Lato"/>
              <a:buAutoNum type="arabicPeriod"/>
            </a:pPr>
            <a:r>
              <a:rPr lang="en-GB" u="sng">
                <a:solidFill>
                  <a:schemeClr val="lt1"/>
                </a:solidFill>
                <a:latin typeface="Lato"/>
                <a:ea typeface="Lato"/>
                <a:cs typeface="Lato"/>
                <a:sym typeface="Lato"/>
                <a:hlinkClick r:id="rId5">
                  <a:extLst>
                    <a:ext uri="{A12FA001-AC4F-418D-AE19-62706E023703}">
                      <ahyp:hlinkClr val="tx"/>
                    </a:ext>
                  </a:extLst>
                </a:hlinkClick>
              </a:rPr>
              <a:t>‘What is the UK's inflation rate and why is the cost of living going up?</a:t>
            </a:r>
            <a:r>
              <a:rPr lang="en-GB">
                <a:solidFill>
                  <a:schemeClr val="lt1"/>
                </a:solidFill>
                <a:latin typeface="Lato"/>
                <a:ea typeface="Lato"/>
                <a:cs typeface="Lato"/>
                <a:sym typeface="Lato"/>
              </a:rPr>
              <a:t> (BBC, Feb 2022)</a:t>
            </a:r>
            <a:endParaRPr>
              <a:solidFill>
                <a:schemeClr val="lt1"/>
              </a:solidFill>
              <a:latin typeface="Lato"/>
              <a:ea typeface="Lato"/>
              <a:cs typeface="Lato"/>
              <a:sym typeface="Lato"/>
            </a:endParaRPr>
          </a:p>
          <a:p>
            <a:pPr indent="-317500" lvl="0" marL="457200" rtl="0" algn="l">
              <a:lnSpc>
                <a:spcPct val="115000"/>
              </a:lnSpc>
              <a:spcBef>
                <a:spcPts val="0"/>
              </a:spcBef>
              <a:spcAft>
                <a:spcPts val="0"/>
              </a:spcAft>
              <a:buClr>
                <a:schemeClr val="lt1"/>
              </a:buClr>
              <a:buSzPts val="1400"/>
              <a:buFont typeface="Lato"/>
              <a:buAutoNum type="arabicPeriod"/>
            </a:pPr>
            <a:r>
              <a:rPr lang="en-GB" u="sng">
                <a:solidFill>
                  <a:schemeClr val="lt1"/>
                </a:solidFill>
                <a:latin typeface="Lato"/>
                <a:ea typeface="Lato"/>
                <a:cs typeface="Lato"/>
                <a:sym typeface="Lato"/>
                <a:hlinkClick r:id="rId6">
                  <a:extLst>
                    <a:ext uri="{A12FA001-AC4F-418D-AE19-62706E023703}">
                      <ahyp:hlinkClr val="tx"/>
                    </a:ext>
                  </a:extLst>
                </a:hlinkClick>
              </a:rPr>
              <a:t>How does inflation affect me?</a:t>
            </a:r>
            <a:r>
              <a:rPr lang="en-GB">
                <a:solidFill>
                  <a:schemeClr val="lt1"/>
                </a:solidFill>
                <a:latin typeface="Lato"/>
                <a:ea typeface="Lato"/>
                <a:cs typeface="Lato"/>
                <a:sym typeface="Lato"/>
              </a:rPr>
              <a:t> (Teen Learner, Sept 2021)</a:t>
            </a:r>
            <a:endParaRPr>
              <a:solidFill>
                <a:schemeClr val="lt1"/>
              </a:solidFill>
              <a:latin typeface="Lato"/>
              <a:ea typeface="Lato"/>
              <a:cs typeface="Lato"/>
              <a:sym typeface="Lato"/>
            </a:endParaRPr>
          </a:p>
          <a:p>
            <a:pPr indent="-317500" lvl="0" marL="457200" rtl="0" algn="l">
              <a:lnSpc>
                <a:spcPct val="115000"/>
              </a:lnSpc>
              <a:spcBef>
                <a:spcPts val="0"/>
              </a:spcBef>
              <a:spcAft>
                <a:spcPts val="0"/>
              </a:spcAft>
              <a:buClr>
                <a:schemeClr val="lt1"/>
              </a:buClr>
              <a:buSzPts val="1400"/>
              <a:buFont typeface="Lato"/>
              <a:buAutoNum type="arabicPeriod"/>
            </a:pPr>
            <a:r>
              <a:rPr lang="en-GB" u="sng">
                <a:solidFill>
                  <a:schemeClr val="lt1"/>
                </a:solidFill>
                <a:latin typeface="Lato"/>
                <a:ea typeface="Lato"/>
                <a:cs typeface="Lato"/>
                <a:sym typeface="Lato"/>
                <a:hlinkClick r:id="rId7">
                  <a:extLst>
                    <a:ext uri="{A12FA001-AC4F-418D-AE19-62706E023703}">
                      <ahyp:hlinkClr val="tx"/>
                    </a:ext>
                  </a:extLst>
                </a:hlinkClick>
              </a:rPr>
              <a:t>Will inflation in the UK keep rising?</a:t>
            </a:r>
            <a:r>
              <a:rPr lang="en-GB">
                <a:solidFill>
                  <a:schemeClr val="lt1"/>
                </a:solidFill>
                <a:latin typeface="Lato"/>
                <a:ea typeface="Lato"/>
                <a:cs typeface="Lato"/>
                <a:sym typeface="Lato"/>
              </a:rPr>
              <a:t> </a:t>
            </a:r>
            <a:r>
              <a:rPr lang="en-GB">
                <a:solidFill>
                  <a:schemeClr val="lt1"/>
                </a:solidFill>
                <a:uFill>
                  <a:noFill/>
                </a:uFill>
                <a:latin typeface="Lato"/>
                <a:ea typeface="Lato"/>
                <a:cs typeface="Lato"/>
                <a:sym typeface="Lato"/>
                <a:hlinkClick r:id="rId8">
                  <a:extLst>
                    <a:ext uri="{A12FA001-AC4F-418D-AE19-62706E023703}">
                      <ahyp:hlinkClr val="tx"/>
                    </a:ext>
                  </a:extLst>
                </a:hlinkClick>
              </a:rPr>
              <a:t>(Bank of England, May 2022)</a:t>
            </a:r>
            <a:r>
              <a:rPr lang="en-GB" u="sng">
                <a:solidFill>
                  <a:schemeClr val="lt1"/>
                </a:solidFill>
                <a:latin typeface="Lato"/>
                <a:ea typeface="Lato"/>
                <a:cs typeface="Lato"/>
                <a:sym typeface="Lato"/>
                <a:hlinkClick r:id="rId9">
                  <a:extLst>
                    <a:ext uri="{A12FA001-AC4F-418D-AE19-62706E023703}">
                      <ahyp:hlinkClr val="tx"/>
                    </a:ext>
                  </a:extLst>
                </a:hlinkClick>
              </a:rPr>
              <a:t> </a:t>
            </a:r>
            <a:endParaRPr>
              <a:solidFill>
                <a:schemeClr val="lt1"/>
              </a:solidFill>
              <a:latin typeface="Lato"/>
              <a:ea typeface="Lato"/>
              <a:cs typeface="Lato"/>
              <a:sym typeface="Lato"/>
            </a:endParaRPr>
          </a:p>
          <a:p>
            <a:pPr indent="0" lvl="0" marL="457200" rtl="0" algn="l">
              <a:lnSpc>
                <a:spcPct val="115000"/>
              </a:lnSpc>
              <a:spcBef>
                <a:spcPts val="0"/>
              </a:spcBef>
              <a:spcAft>
                <a:spcPts val="0"/>
              </a:spcAft>
              <a:buNone/>
            </a:pPr>
            <a:r>
              <a:t/>
            </a:r>
            <a:endParaRPr>
              <a:solidFill>
                <a:schemeClr val="lt1"/>
              </a:solidFill>
              <a:latin typeface="Lato"/>
              <a:ea typeface="Lato"/>
              <a:cs typeface="Lato"/>
              <a:sym typeface="Lato"/>
            </a:endParaRPr>
          </a:p>
          <a:p>
            <a:pPr indent="0" lvl="0" marL="457200" marR="0" rtl="0" algn="l">
              <a:lnSpc>
                <a:spcPct val="123076"/>
              </a:lnSpc>
              <a:spcBef>
                <a:spcPts val="1200"/>
              </a:spcBef>
              <a:spcAft>
                <a:spcPts val="0"/>
              </a:spcAft>
              <a:buClr>
                <a:srgbClr val="000000"/>
              </a:buClr>
              <a:buSzPts val="1400"/>
              <a:buFont typeface="Arial"/>
              <a:buNone/>
            </a:pPr>
            <a:r>
              <a:t/>
            </a:r>
            <a:endParaRPr b="0" i="0" sz="1400" u="none" cap="none" strike="noStrike">
              <a:solidFill>
                <a:schemeClr val="lt1"/>
              </a:solidFill>
              <a:latin typeface="Lato"/>
              <a:ea typeface="Lato"/>
              <a:cs typeface="Lato"/>
              <a:sym typeface="Lato"/>
            </a:endParaRPr>
          </a:p>
          <a:p>
            <a:pPr indent="0" lvl="0" marL="0" marR="0" rtl="0" algn="l">
              <a:lnSpc>
                <a:spcPct val="115000"/>
              </a:lnSpc>
              <a:spcBef>
                <a:spcPts val="0"/>
              </a:spcBef>
              <a:spcAft>
                <a:spcPts val="0"/>
              </a:spcAft>
              <a:buClr>
                <a:srgbClr val="000000"/>
              </a:buClr>
              <a:buSzPts val="1400"/>
              <a:buFont typeface="Arial"/>
              <a:buNone/>
            </a:pPr>
            <a:r>
              <a:t/>
            </a:r>
            <a:endParaRPr b="0" i="0" sz="1400" u="none" cap="none" strike="noStrike">
              <a:solidFill>
                <a:schemeClr val="lt1"/>
              </a:solidFill>
              <a:latin typeface="Lato"/>
              <a:ea typeface="Lato"/>
              <a:cs typeface="Lato"/>
              <a:sym typeface="Lato"/>
            </a:endParaRPr>
          </a:p>
        </p:txBody>
      </p:sp>
      <p:sp>
        <p:nvSpPr>
          <p:cNvPr id="519" name="Google Shape;519;g14cb79b9a77_0_153"/>
          <p:cNvSpPr txBox="1"/>
          <p:nvPr/>
        </p:nvSpPr>
        <p:spPr>
          <a:xfrm>
            <a:off x="1640100" y="403675"/>
            <a:ext cx="5863800" cy="631200"/>
          </a:xfrm>
          <a:prstGeom prst="rect">
            <a:avLst/>
          </a:prstGeom>
          <a:noFill/>
          <a:ln>
            <a:noFill/>
          </a:ln>
        </p:spPr>
        <p:txBody>
          <a:bodyPr anchorCtr="0" anchor="t" bIns="91425" lIns="91425" spcFirstLastPara="1" rIns="91425" wrap="square" tIns="91425">
            <a:spAutoFit/>
          </a:bodyPr>
          <a:lstStyle/>
          <a:p>
            <a:pPr indent="0" lvl="0" marL="0" marR="0" rtl="0" algn="ctr">
              <a:lnSpc>
                <a:spcPct val="115000"/>
              </a:lnSpc>
              <a:spcBef>
                <a:spcPts val="0"/>
              </a:spcBef>
              <a:spcAft>
                <a:spcPts val="0"/>
              </a:spcAft>
              <a:buClr>
                <a:srgbClr val="000000"/>
              </a:buClr>
              <a:buSzPts val="3600"/>
              <a:buFont typeface="Arial"/>
              <a:buNone/>
            </a:pPr>
            <a:r>
              <a:rPr b="1" i="0" lang="en-GB" sz="2900" u="none" cap="none" strike="noStrike">
                <a:solidFill>
                  <a:schemeClr val="lt1"/>
                </a:solidFill>
                <a:latin typeface="Lato"/>
                <a:ea typeface="Lato"/>
                <a:cs typeface="Lato"/>
                <a:sym typeface="Lato"/>
              </a:rPr>
              <a:t>Links to learn more!</a:t>
            </a:r>
            <a:endParaRPr b="1" i="0" sz="2900" u="none" cap="none" strike="noStrike">
              <a:solidFill>
                <a:srgbClr val="000000"/>
              </a:solidFill>
              <a:latin typeface="Lato"/>
              <a:ea typeface="Lato"/>
              <a:cs typeface="Lato"/>
              <a:sym typeface="Lato"/>
            </a:endParaRPr>
          </a:p>
        </p:txBody>
      </p:sp>
      <p:sp>
        <p:nvSpPr>
          <p:cNvPr id="520" name="Google Shape;520;g14cb79b9a77_0_153"/>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rgbClr val="000000"/>
              </a:buClr>
              <a:buSzPts val="1000"/>
              <a:buFont typeface="Arial"/>
              <a:buNone/>
            </a:pPr>
            <a:fld id="{00000000-1234-1234-1234-123412341234}" type="slidenum">
              <a:rPr lang="en-GB"/>
              <a:t>‹#›</a:t>
            </a:fld>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4" name="Shape 524"/>
        <p:cNvGrpSpPr/>
        <p:nvPr/>
      </p:nvGrpSpPr>
      <p:grpSpPr>
        <a:xfrm>
          <a:off x="0" y="0"/>
          <a:ext cx="0" cy="0"/>
          <a:chOff x="0" y="0"/>
          <a:chExt cx="0" cy="0"/>
        </a:xfrm>
      </p:grpSpPr>
      <p:sp>
        <p:nvSpPr>
          <p:cNvPr id="525" name="Google Shape;525;g199d023c245_0_45"/>
          <p:cNvSpPr txBox="1"/>
          <p:nvPr/>
        </p:nvSpPr>
        <p:spPr>
          <a:xfrm>
            <a:off x="155850" y="2532500"/>
            <a:ext cx="8832300" cy="792600"/>
          </a:xfrm>
          <a:prstGeom prst="rect">
            <a:avLst/>
          </a:prstGeom>
          <a:noFill/>
          <a:ln>
            <a:noFill/>
          </a:ln>
        </p:spPr>
        <p:txBody>
          <a:bodyPr anchorCtr="0" anchor="t" bIns="91425" lIns="91425" spcFirstLastPara="1" rIns="91425" wrap="square" tIns="91425">
            <a:normAutofit/>
          </a:bodyPr>
          <a:lstStyle/>
          <a:p>
            <a:pPr indent="0" lvl="0" marL="0" marR="0" rtl="0" algn="ctr">
              <a:lnSpc>
                <a:spcPct val="100000"/>
              </a:lnSpc>
              <a:spcBef>
                <a:spcPts val="0"/>
              </a:spcBef>
              <a:spcAft>
                <a:spcPts val="0"/>
              </a:spcAft>
              <a:buClr>
                <a:srgbClr val="000000"/>
              </a:buClr>
              <a:buSzPts val="2800"/>
              <a:buFont typeface="Arial"/>
              <a:buNone/>
            </a:pPr>
            <a:r>
              <a:t/>
            </a:r>
            <a:endParaRPr b="0" i="0" sz="2800" u="none" cap="none" strike="noStrike">
              <a:solidFill>
                <a:srgbClr val="595959"/>
              </a:solidFill>
              <a:latin typeface="Arial"/>
              <a:ea typeface="Arial"/>
              <a:cs typeface="Arial"/>
              <a:sym typeface="Arial"/>
            </a:endParaRPr>
          </a:p>
        </p:txBody>
      </p:sp>
      <p:sp>
        <p:nvSpPr>
          <p:cNvPr id="526" name="Google Shape;526;g199d023c245_0_45"/>
          <p:cNvSpPr txBox="1"/>
          <p:nvPr/>
        </p:nvSpPr>
        <p:spPr>
          <a:xfrm>
            <a:off x="439450" y="978750"/>
            <a:ext cx="6212100" cy="400200"/>
          </a:xfrm>
          <a:prstGeom prst="rect">
            <a:avLst/>
          </a:prstGeom>
          <a:noFill/>
          <a:ln>
            <a:noFill/>
          </a:ln>
        </p:spPr>
        <p:txBody>
          <a:bodyPr anchorCtr="0" anchor="b"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7" name="Google Shape;527;g199d023c245_0_45"/>
          <p:cNvSpPr txBox="1"/>
          <p:nvPr/>
        </p:nvSpPr>
        <p:spPr>
          <a:xfrm>
            <a:off x="576150" y="978750"/>
            <a:ext cx="7930200" cy="4008900"/>
          </a:xfrm>
          <a:prstGeom prst="rect">
            <a:avLst/>
          </a:prstGeom>
          <a:noFill/>
          <a:ln>
            <a:noFill/>
          </a:ln>
        </p:spPr>
        <p:txBody>
          <a:bodyPr anchorCtr="0" anchor="t" bIns="91425" lIns="91425" spcFirstLastPara="1" rIns="91425" wrap="square" tIns="91425">
            <a:spAutoFit/>
          </a:bodyPr>
          <a:lstStyle/>
          <a:p>
            <a:pPr indent="0" lvl="0" marL="0" marR="0" rtl="0" algn="ctr">
              <a:lnSpc>
                <a:spcPct val="115000"/>
              </a:lnSpc>
              <a:spcBef>
                <a:spcPts val="0"/>
              </a:spcBef>
              <a:spcAft>
                <a:spcPts val="0"/>
              </a:spcAft>
              <a:buClr>
                <a:srgbClr val="000000"/>
              </a:buClr>
              <a:buSzPts val="2400"/>
              <a:buFont typeface="Arial"/>
              <a:buNone/>
            </a:pPr>
            <a:r>
              <a:rPr b="1" lang="en-GB" sz="2900">
                <a:solidFill>
                  <a:schemeClr val="lt1"/>
                </a:solidFill>
                <a:latin typeface="Lato"/>
                <a:ea typeface="Lato"/>
                <a:cs typeface="Lato"/>
                <a:sym typeface="Lato"/>
              </a:rPr>
              <a:t>OPTIONAL MULTIPLE CHOICE QUIZ</a:t>
            </a:r>
            <a:endParaRPr b="1" sz="2900">
              <a:solidFill>
                <a:schemeClr val="lt1"/>
              </a:solidFill>
              <a:latin typeface="Lato"/>
              <a:ea typeface="Lato"/>
              <a:cs typeface="Lato"/>
              <a:sym typeface="Lato"/>
            </a:endParaRPr>
          </a:p>
          <a:p>
            <a:pPr indent="0" lvl="0" marL="0" marR="0" rtl="0" algn="ctr">
              <a:lnSpc>
                <a:spcPct val="115000"/>
              </a:lnSpc>
              <a:spcBef>
                <a:spcPts val="0"/>
              </a:spcBef>
              <a:spcAft>
                <a:spcPts val="0"/>
              </a:spcAft>
              <a:buClr>
                <a:srgbClr val="000000"/>
              </a:buClr>
              <a:buSzPts val="2400"/>
              <a:buFont typeface="Arial"/>
              <a:buNone/>
            </a:pPr>
            <a:r>
              <a:t/>
            </a:r>
            <a:endParaRPr b="1" sz="2900">
              <a:solidFill>
                <a:schemeClr val="lt1"/>
              </a:solidFill>
              <a:latin typeface="Lato"/>
              <a:ea typeface="Lato"/>
              <a:cs typeface="Lato"/>
              <a:sym typeface="Lato"/>
            </a:endParaRPr>
          </a:p>
          <a:p>
            <a:pPr indent="0" lvl="0" marL="0" marR="0" rtl="0" algn="ctr">
              <a:lnSpc>
                <a:spcPct val="115000"/>
              </a:lnSpc>
              <a:spcBef>
                <a:spcPts val="0"/>
              </a:spcBef>
              <a:spcAft>
                <a:spcPts val="0"/>
              </a:spcAft>
              <a:buClr>
                <a:srgbClr val="000000"/>
              </a:buClr>
              <a:buSzPts val="2400"/>
              <a:buFont typeface="Arial"/>
              <a:buNone/>
            </a:pPr>
            <a:r>
              <a:rPr b="1" i="1" lang="en-GB" sz="2900">
                <a:solidFill>
                  <a:schemeClr val="lt1"/>
                </a:solidFill>
                <a:latin typeface="Lato"/>
                <a:ea typeface="Lato"/>
                <a:cs typeface="Lato"/>
                <a:sym typeface="Lato"/>
              </a:rPr>
              <a:t>Can be used in </a:t>
            </a:r>
            <a:r>
              <a:rPr b="1" i="1" lang="en-GB" sz="2900">
                <a:solidFill>
                  <a:schemeClr val="lt1"/>
                </a:solidFill>
                <a:latin typeface="Lato"/>
                <a:ea typeface="Lato"/>
                <a:cs typeface="Lato"/>
                <a:sym typeface="Lato"/>
              </a:rPr>
              <a:t>form time to consolidate learning.</a:t>
            </a:r>
            <a:endParaRPr b="1" i="1" sz="2900">
              <a:solidFill>
                <a:schemeClr val="lt1"/>
              </a:solidFill>
              <a:latin typeface="Lato"/>
              <a:ea typeface="Lato"/>
              <a:cs typeface="Lato"/>
              <a:sym typeface="Lato"/>
            </a:endParaRPr>
          </a:p>
          <a:p>
            <a:pPr indent="0" lvl="0" marL="0" marR="0" rtl="0" algn="ctr">
              <a:lnSpc>
                <a:spcPct val="115000"/>
              </a:lnSpc>
              <a:spcBef>
                <a:spcPts val="0"/>
              </a:spcBef>
              <a:spcAft>
                <a:spcPts val="0"/>
              </a:spcAft>
              <a:buClr>
                <a:srgbClr val="000000"/>
              </a:buClr>
              <a:buSzPts val="2400"/>
              <a:buFont typeface="Arial"/>
              <a:buNone/>
            </a:pPr>
            <a:r>
              <a:t/>
            </a:r>
            <a:endParaRPr b="1" i="0" sz="2900" u="none" cap="none" strike="noStrike">
              <a:solidFill>
                <a:schemeClr val="lt1"/>
              </a:solidFill>
              <a:latin typeface="Lato"/>
              <a:ea typeface="Lato"/>
              <a:cs typeface="Lato"/>
              <a:sym typeface="Lato"/>
            </a:endParaRPr>
          </a:p>
          <a:p>
            <a:pPr indent="0" lvl="0" marL="0" marR="0" rtl="0" algn="ctr">
              <a:lnSpc>
                <a:spcPct val="115000"/>
              </a:lnSpc>
              <a:spcBef>
                <a:spcPts val="0"/>
              </a:spcBef>
              <a:spcAft>
                <a:spcPts val="0"/>
              </a:spcAft>
              <a:buClr>
                <a:srgbClr val="000000"/>
              </a:buClr>
              <a:buSzPts val="2400"/>
              <a:buFont typeface="Arial"/>
              <a:buNone/>
            </a:pPr>
            <a:r>
              <a:t/>
            </a:r>
            <a:endParaRPr b="1" i="0" sz="2900" u="none" cap="none" strike="noStrike">
              <a:solidFill>
                <a:schemeClr val="lt1"/>
              </a:solidFill>
              <a:latin typeface="Lato"/>
              <a:ea typeface="Lato"/>
              <a:cs typeface="Lato"/>
              <a:sym typeface="Lato"/>
            </a:endParaRPr>
          </a:p>
          <a:p>
            <a:pPr indent="0" lvl="0" marL="0" marR="0" rtl="0" algn="ctr">
              <a:lnSpc>
                <a:spcPct val="115000"/>
              </a:lnSpc>
              <a:spcBef>
                <a:spcPts val="0"/>
              </a:spcBef>
              <a:spcAft>
                <a:spcPts val="0"/>
              </a:spcAft>
              <a:buClr>
                <a:srgbClr val="000000"/>
              </a:buClr>
              <a:buSzPts val="2400"/>
              <a:buFont typeface="Arial"/>
              <a:buNone/>
            </a:pPr>
            <a:r>
              <a:t/>
            </a:r>
            <a:endParaRPr b="1" i="0" sz="2900" u="none" cap="none" strike="noStrike">
              <a:solidFill>
                <a:schemeClr val="lt1"/>
              </a:solidFill>
              <a:latin typeface="Lato Black"/>
              <a:ea typeface="Lato Black"/>
              <a:cs typeface="Lato Black"/>
              <a:sym typeface="Lato Black"/>
            </a:endParaRPr>
          </a:p>
          <a:p>
            <a:pPr indent="0" lvl="0" marL="0" marR="0" rtl="0" algn="ctr">
              <a:lnSpc>
                <a:spcPct val="115000"/>
              </a:lnSpc>
              <a:spcBef>
                <a:spcPts val="0"/>
              </a:spcBef>
              <a:spcAft>
                <a:spcPts val="0"/>
              </a:spcAft>
              <a:buClr>
                <a:srgbClr val="000000"/>
              </a:buClr>
              <a:buSzPts val="2400"/>
              <a:buFont typeface="Arial"/>
              <a:buNone/>
            </a:pPr>
            <a:r>
              <a:t/>
            </a:r>
            <a:endParaRPr b="1" i="0" sz="2900" u="none" cap="none" strike="noStrike">
              <a:solidFill>
                <a:schemeClr val="lt1"/>
              </a:solidFill>
              <a:latin typeface="Lato Black"/>
              <a:ea typeface="Lato Black"/>
              <a:cs typeface="Lato Black"/>
              <a:sym typeface="Lato Black"/>
            </a:endParaRPr>
          </a:p>
          <a:p>
            <a:pPr indent="0" lvl="0" marL="0" marR="0" rtl="0" algn="ctr">
              <a:lnSpc>
                <a:spcPct val="115000"/>
              </a:lnSpc>
              <a:spcBef>
                <a:spcPts val="0"/>
              </a:spcBef>
              <a:spcAft>
                <a:spcPts val="0"/>
              </a:spcAft>
              <a:buClr>
                <a:srgbClr val="000000"/>
              </a:buClr>
              <a:buSzPts val="2400"/>
              <a:buFont typeface="Arial"/>
              <a:buNone/>
            </a:pPr>
            <a:r>
              <a:t/>
            </a:r>
            <a:endParaRPr b="1" i="1" sz="1500" u="none" cap="none" strike="noStrike">
              <a:solidFill>
                <a:schemeClr val="lt1"/>
              </a:solidFill>
              <a:latin typeface="Lato Black"/>
              <a:ea typeface="Lato Black"/>
              <a:cs typeface="Lato Black"/>
              <a:sym typeface="Lato Black"/>
            </a:endParaRPr>
          </a:p>
        </p:txBody>
      </p:sp>
      <p:sp>
        <p:nvSpPr>
          <p:cNvPr id="528" name="Google Shape;528;g199d023c245_0_45"/>
          <p:cNvSpPr txBox="1"/>
          <p:nvPr>
            <p:ph idx="12" type="sldNum"/>
          </p:nvPr>
        </p:nvSpPr>
        <p:spPr>
          <a:xfrm>
            <a:off x="8381304" y="403675"/>
            <a:ext cx="762600" cy="2253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rgbClr val="000000"/>
              </a:buClr>
              <a:buSzPts val="1000"/>
              <a:buFont typeface="Arial"/>
              <a:buNone/>
            </a:pPr>
            <a:r>
              <a:rPr lang="en-GB"/>
              <a:t>       </a:t>
            </a:r>
            <a:r>
              <a:rPr lang="en-GB" sz="1400"/>
              <a:t> 27</a:t>
            </a:r>
            <a:endParaRPr sz="160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2" name="Shape 532"/>
        <p:cNvGrpSpPr/>
        <p:nvPr/>
      </p:nvGrpSpPr>
      <p:grpSpPr>
        <a:xfrm>
          <a:off x="0" y="0"/>
          <a:ext cx="0" cy="0"/>
          <a:chOff x="0" y="0"/>
          <a:chExt cx="0" cy="0"/>
        </a:xfrm>
      </p:grpSpPr>
      <p:sp>
        <p:nvSpPr>
          <p:cNvPr id="533" name="Google Shape;533;g175a4b56ed1_1_51"/>
          <p:cNvSpPr txBox="1"/>
          <p:nvPr/>
        </p:nvSpPr>
        <p:spPr>
          <a:xfrm>
            <a:off x="379375" y="1287575"/>
            <a:ext cx="7661100" cy="861900"/>
          </a:xfrm>
          <a:prstGeom prst="rect">
            <a:avLst/>
          </a:prstGeom>
          <a:noFill/>
          <a:ln>
            <a:noFill/>
          </a:ln>
        </p:spPr>
        <p:txBody>
          <a:bodyPr anchorCtr="0" anchor="t" bIns="91425" lIns="91425" spcFirstLastPara="1" rIns="91425" wrap="square" tIns="91425">
            <a:spAutoFit/>
          </a:bodyPr>
          <a:lstStyle/>
          <a:p>
            <a:pPr indent="-368300" lvl="0" marL="457200" marR="0" rtl="0" algn="l">
              <a:lnSpc>
                <a:spcPct val="100000"/>
              </a:lnSpc>
              <a:spcBef>
                <a:spcPts val="0"/>
              </a:spcBef>
              <a:spcAft>
                <a:spcPts val="0"/>
              </a:spcAft>
              <a:buClr>
                <a:srgbClr val="231F20"/>
              </a:buClr>
              <a:buSzPts val="2200"/>
              <a:buFont typeface="Lato"/>
              <a:buAutoNum type="arabicPeriod"/>
            </a:pPr>
            <a:r>
              <a:rPr b="0" i="0" lang="en-GB" sz="2200" u="none" cap="none" strike="noStrike">
                <a:solidFill>
                  <a:srgbClr val="231F20"/>
                </a:solidFill>
                <a:latin typeface="Lato"/>
                <a:ea typeface="Lato"/>
                <a:cs typeface="Lato"/>
                <a:sym typeface="Lato"/>
              </a:rPr>
              <a:t>Inflation is…</a:t>
            </a:r>
            <a:endParaRPr b="0" i="0" sz="2200" u="none" cap="none" strike="noStrike">
              <a:solidFill>
                <a:srgbClr val="231F2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500"/>
              <a:buFont typeface="Arial"/>
              <a:buNone/>
            </a:pPr>
            <a:r>
              <a:t/>
            </a:r>
            <a:endParaRPr b="0" i="0" sz="2200" u="none" cap="none" strike="noStrike">
              <a:solidFill>
                <a:srgbClr val="231F20"/>
              </a:solidFill>
              <a:latin typeface="Lato"/>
              <a:ea typeface="Lato"/>
              <a:cs typeface="Lato"/>
              <a:sym typeface="Lato"/>
            </a:endParaRPr>
          </a:p>
        </p:txBody>
      </p:sp>
      <p:sp>
        <p:nvSpPr>
          <p:cNvPr id="534" name="Google Shape;534;g175a4b56ed1_1_51"/>
          <p:cNvSpPr txBox="1"/>
          <p:nvPr/>
        </p:nvSpPr>
        <p:spPr>
          <a:xfrm>
            <a:off x="379375" y="253750"/>
            <a:ext cx="79926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en-GB" sz="2900" u="none" cap="none" strike="noStrike">
                <a:solidFill>
                  <a:srgbClr val="FF8022"/>
                </a:solidFill>
                <a:latin typeface="Lato"/>
                <a:ea typeface="Lato"/>
                <a:cs typeface="Lato"/>
                <a:sym typeface="Lato"/>
              </a:rPr>
              <a:t>Inflation | Multiple choice</a:t>
            </a:r>
            <a:endParaRPr b="1" i="0" sz="2900" u="none" cap="none" strike="noStrike">
              <a:solidFill>
                <a:srgbClr val="000000"/>
              </a:solidFill>
              <a:latin typeface="Lato"/>
              <a:ea typeface="Lato"/>
              <a:cs typeface="Lato"/>
              <a:sym typeface="Lato"/>
            </a:endParaRPr>
          </a:p>
        </p:txBody>
      </p:sp>
      <p:sp>
        <p:nvSpPr>
          <p:cNvPr id="535" name="Google Shape;535;g175a4b56ed1_1_51"/>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rgbClr val="000000"/>
              </a:buClr>
              <a:buSzPts val="1000"/>
              <a:buFont typeface="Arial"/>
              <a:buNone/>
            </a:pPr>
            <a:fld id="{00000000-1234-1234-1234-123412341234}" type="slidenum">
              <a:rPr lang="en-GB"/>
              <a:t>‹#›</a:t>
            </a:fld>
            <a:endParaRPr/>
          </a:p>
        </p:txBody>
      </p:sp>
      <p:sp>
        <p:nvSpPr>
          <p:cNvPr id="536" name="Google Shape;536;g175a4b56ed1_1_51"/>
          <p:cNvSpPr txBox="1"/>
          <p:nvPr/>
        </p:nvSpPr>
        <p:spPr>
          <a:xfrm>
            <a:off x="455575" y="2471200"/>
            <a:ext cx="4581000" cy="36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Arial"/>
              <a:ea typeface="Arial"/>
              <a:cs typeface="Arial"/>
              <a:sym typeface="Arial"/>
            </a:endParaRPr>
          </a:p>
        </p:txBody>
      </p:sp>
      <p:sp>
        <p:nvSpPr>
          <p:cNvPr id="537" name="Google Shape;537;g175a4b56ed1_1_51"/>
          <p:cNvSpPr txBox="1"/>
          <p:nvPr/>
        </p:nvSpPr>
        <p:spPr>
          <a:xfrm>
            <a:off x="455575" y="3004600"/>
            <a:ext cx="4581000" cy="36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Arial"/>
              <a:ea typeface="Arial"/>
              <a:cs typeface="Arial"/>
              <a:sym typeface="Arial"/>
            </a:endParaRPr>
          </a:p>
        </p:txBody>
      </p:sp>
      <p:graphicFrame>
        <p:nvGraphicFramePr>
          <p:cNvPr id="538" name="Google Shape;538;g175a4b56ed1_1_51"/>
          <p:cNvGraphicFramePr/>
          <p:nvPr/>
        </p:nvGraphicFramePr>
        <p:xfrm>
          <a:off x="952500" y="2038350"/>
          <a:ext cx="3000000" cy="3000000"/>
        </p:xfrm>
        <a:graphic>
          <a:graphicData uri="http://schemas.openxmlformats.org/drawingml/2006/table">
            <a:tbl>
              <a:tblPr>
                <a:noFill/>
                <a:tableStyleId>{41571229-5460-4090-A979-40EEA601E586}</a:tableStyleId>
              </a:tblPr>
              <a:tblGrid>
                <a:gridCol w="2413000"/>
                <a:gridCol w="2413000"/>
                <a:gridCol w="2413000"/>
              </a:tblGrid>
              <a:tr h="381000">
                <a:tc>
                  <a:txBody>
                    <a:bodyPr/>
                    <a:lstStyle/>
                    <a:p>
                      <a:pPr indent="0" lvl="0" marL="0" marR="0" rtl="0" algn="ctr">
                        <a:lnSpc>
                          <a:spcPct val="100000"/>
                        </a:lnSpc>
                        <a:spcBef>
                          <a:spcPts val="0"/>
                        </a:spcBef>
                        <a:spcAft>
                          <a:spcPts val="0"/>
                        </a:spcAft>
                        <a:buClr>
                          <a:srgbClr val="000000"/>
                        </a:buClr>
                        <a:buSzPts val="2200"/>
                        <a:buFont typeface="Arial"/>
                        <a:buNone/>
                      </a:pPr>
                      <a:r>
                        <a:rPr b="1" lang="en-GB" sz="2200" u="none" cap="none" strike="noStrike">
                          <a:solidFill>
                            <a:schemeClr val="lt1"/>
                          </a:solidFill>
                          <a:latin typeface="Lato"/>
                          <a:ea typeface="Lato"/>
                          <a:cs typeface="Lato"/>
                          <a:sym typeface="Lato"/>
                        </a:rPr>
                        <a:t>A</a:t>
                      </a:r>
                      <a:endParaRPr b="1" sz="2200" u="none" cap="none" strike="noStrike">
                        <a:solidFill>
                          <a:schemeClr val="lt1"/>
                        </a:solidFill>
                        <a:latin typeface="Lato"/>
                        <a:ea typeface="Lato"/>
                        <a:cs typeface="Lato"/>
                        <a:sym typeface="Lato"/>
                      </a:endParaRPr>
                    </a:p>
                  </a:txBody>
                  <a:tcPr marT="91425" marB="91425" marR="91425" marL="91425">
                    <a:lnL cap="flat" cmpd="sng" w="28575">
                      <a:solidFill>
                        <a:schemeClr val="accent2"/>
                      </a:solidFill>
                      <a:prstDash val="solid"/>
                      <a:round/>
                      <a:headEnd len="sm" w="sm" type="none"/>
                      <a:tailEnd len="sm" w="sm" type="none"/>
                    </a:lnL>
                    <a:lnR cap="flat" cmpd="sng" w="28575">
                      <a:solidFill>
                        <a:schemeClr val="accent6"/>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solidFill>
                      <a:schemeClr val="accent2"/>
                    </a:solidFill>
                  </a:tcPr>
                </a:tc>
                <a:tc>
                  <a:txBody>
                    <a:bodyPr/>
                    <a:lstStyle/>
                    <a:p>
                      <a:pPr indent="0" lvl="0" marL="0" marR="0" rtl="0" algn="ctr">
                        <a:lnSpc>
                          <a:spcPct val="100000"/>
                        </a:lnSpc>
                        <a:spcBef>
                          <a:spcPts val="0"/>
                        </a:spcBef>
                        <a:spcAft>
                          <a:spcPts val="0"/>
                        </a:spcAft>
                        <a:buClr>
                          <a:srgbClr val="000000"/>
                        </a:buClr>
                        <a:buSzPts val="2200"/>
                        <a:buFont typeface="Arial"/>
                        <a:buNone/>
                      </a:pPr>
                      <a:r>
                        <a:rPr b="1" lang="en-GB" sz="2200" u="none" cap="none" strike="noStrike">
                          <a:solidFill>
                            <a:schemeClr val="lt1"/>
                          </a:solidFill>
                          <a:latin typeface="Lato"/>
                          <a:ea typeface="Lato"/>
                          <a:cs typeface="Lato"/>
                          <a:sym typeface="Lato"/>
                        </a:rPr>
                        <a:t>B</a:t>
                      </a:r>
                      <a:endParaRPr b="1" sz="2200" u="none" cap="none" strike="noStrike">
                        <a:solidFill>
                          <a:schemeClr val="lt1"/>
                        </a:solidFill>
                        <a:latin typeface="Lato"/>
                        <a:ea typeface="Lato"/>
                        <a:cs typeface="Lato"/>
                        <a:sym typeface="Lato"/>
                      </a:endParaRPr>
                    </a:p>
                  </a:txBody>
                  <a:tcPr marT="91425" marB="91425" marR="91425" marL="91425">
                    <a:lnL cap="flat" cmpd="sng" w="28575">
                      <a:solidFill>
                        <a:schemeClr val="accent6"/>
                      </a:solidFill>
                      <a:prstDash val="solid"/>
                      <a:round/>
                      <a:headEnd len="sm" w="sm" type="none"/>
                      <a:tailEnd len="sm" w="sm" type="none"/>
                    </a:lnL>
                    <a:lnR cap="flat" cmpd="sng" w="28575">
                      <a:solidFill>
                        <a:schemeClr val="accent3"/>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solidFill>
                      <a:schemeClr val="accent2"/>
                    </a:solidFill>
                  </a:tcPr>
                </a:tc>
                <a:tc>
                  <a:txBody>
                    <a:bodyPr/>
                    <a:lstStyle/>
                    <a:p>
                      <a:pPr indent="0" lvl="0" marL="0" marR="0" rtl="0" algn="ctr">
                        <a:lnSpc>
                          <a:spcPct val="100000"/>
                        </a:lnSpc>
                        <a:spcBef>
                          <a:spcPts val="0"/>
                        </a:spcBef>
                        <a:spcAft>
                          <a:spcPts val="0"/>
                        </a:spcAft>
                        <a:buClr>
                          <a:srgbClr val="000000"/>
                        </a:buClr>
                        <a:buSzPts val="2200"/>
                        <a:buFont typeface="Arial"/>
                        <a:buNone/>
                      </a:pPr>
                      <a:r>
                        <a:rPr b="1" lang="en-GB" sz="2200" u="none" cap="none" strike="noStrike">
                          <a:solidFill>
                            <a:schemeClr val="lt1"/>
                          </a:solidFill>
                          <a:latin typeface="Lato"/>
                          <a:ea typeface="Lato"/>
                          <a:cs typeface="Lato"/>
                          <a:sym typeface="Lato"/>
                        </a:rPr>
                        <a:t>C</a:t>
                      </a:r>
                      <a:endParaRPr b="1" sz="2200" u="none" cap="none" strike="noStrike">
                        <a:solidFill>
                          <a:schemeClr val="lt1"/>
                        </a:solidFill>
                        <a:latin typeface="Lato"/>
                        <a:ea typeface="Lato"/>
                        <a:cs typeface="Lato"/>
                        <a:sym typeface="Lato"/>
                      </a:endParaRPr>
                    </a:p>
                  </a:txBody>
                  <a:tcPr marT="91425" marB="91425" marR="91425" marL="91425">
                    <a:lnL cap="flat" cmpd="sng" w="28575">
                      <a:solidFill>
                        <a:schemeClr val="accent3"/>
                      </a:solidFill>
                      <a:prstDash val="solid"/>
                      <a:round/>
                      <a:headEnd len="sm" w="sm" type="none"/>
                      <a:tailEnd len="sm" w="sm" type="none"/>
                    </a:lnL>
                    <a:lnR cap="flat" cmpd="sng" w="28575">
                      <a:solidFill>
                        <a:schemeClr val="accent2"/>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solidFill>
                      <a:schemeClr val="accent2"/>
                    </a:solidFill>
                  </a:tcPr>
                </a:tc>
              </a:tr>
              <a:tr h="381000">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solidFill>
                            <a:srgbClr val="231F20"/>
                          </a:solidFill>
                          <a:latin typeface="Lato"/>
                          <a:ea typeface="Lato"/>
                          <a:cs typeface="Lato"/>
                          <a:sym typeface="Lato"/>
                        </a:rPr>
                        <a:t>the in</a:t>
                      </a:r>
                      <a:r>
                        <a:rPr b="1" lang="en-GB" sz="1400" u="none" cap="none" strike="noStrike">
                          <a:solidFill>
                            <a:srgbClr val="231F20"/>
                          </a:solidFill>
                          <a:latin typeface="Lato"/>
                          <a:ea typeface="Lato"/>
                          <a:cs typeface="Lato"/>
                          <a:sym typeface="Lato"/>
                          <a:extLst>
                            <a:ext uri="http://customooxmlschemas.google.com/">
                              <go:slidesCustomData xmlns:go="http://customooxmlschemas.google.com/" textRoundtripDataId="72"/>
                            </a:ext>
                          </a:extLst>
                        </a:rPr>
                        <a:t>crease </a:t>
                      </a:r>
                      <a:r>
                        <a:rPr b="1" lang="en-GB" sz="1400" u="none" cap="none" strike="noStrike">
                          <a:solidFill>
                            <a:srgbClr val="231F20"/>
                          </a:solidFill>
                          <a:latin typeface="Lato"/>
                          <a:ea typeface="Lato"/>
                          <a:cs typeface="Lato"/>
                          <a:sym typeface="Lato"/>
                          <a:extLst>
                            <a:ext uri="http://customooxmlschemas.google.com/">
                              <go:slidesCustomData xmlns:go="http://customooxmlschemas.google.com/" textRoundtripDataId="73"/>
                            </a:ext>
                          </a:extLst>
                        </a:rPr>
                        <a:t>in prices of goods and services over time</a:t>
                      </a:r>
                      <a:endParaRPr b="1" sz="1400" u="none" cap="none" strike="noStrike">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t/>
                      </a:r>
                      <a:endParaRPr b="1" sz="1600" u="none" cap="none" strike="noStrike">
                        <a:latin typeface="Lato"/>
                        <a:ea typeface="Lato"/>
                        <a:cs typeface="Lato"/>
                        <a:sym typeface="Lato"/>
                      </a:endParaRPr>
                    </a:p>
                  </a:txBody>
                  <a:tcPr marT="91425" marB="91425" marR="91425" marL="91425">
                    <a:lnL cap="flat" cmpd="sng" w="28575">
                      <a:solidFill>
                        <a:schemeClr val="accent2"/>
                      </a:solidFill>
                      <a:prstDash val="solid"/>
                      <a:round/>
                      <a:headEnd len="sm" w="sm" type="none"/>
                      <a:tailEnd len="sm" w="sm" type="none"/>
                    </a:lnL>
                    <a:lnR cap="flat" cmpd="sng" w="28575">
                      <a:solidFill>
                        <a:schemeClr val="accent2"/>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solidFill>
                            <a:srgbClr val="231F20"/>
                          </a:solidFill>
                          <a:latin typeface="Lato"/>
                          <a:ea typeface="Lato"/>
                          <a:cs typeface="Lato"/>
                          <a:sym typeface="Lato"/>
                        </a:rPr>
                        <a:t>the de</a:t>
                      </a:r>
                      <a:r>
                        <a:rPr b="1" lang="en-GB" sz="1400" u="none" cap="none" strike="noStrike">
                          <a:solidFill>
                            <a:srgbClr val="231F20"/>
                          </a:solidFill>
                          <a:latin typeface="Lato"/>
                          <a:ea typeface="Lato"/>
                          <a:cs typeface="Lato"/>
                          <a:sym typeface="Lato"/>
                          <a:extLst>
                            <a:ext uri="http://customooxmlschemas.google.com/">
                              <go:slidesCustomData xmlns:go="http://customooxmlschemas.google.com/" textRoundtripDataId="74"/>
                            </a:ext>
                          </a:extLst>
                        </a:rPr>
                        <a:t>crease </a:t>
                      </a:r>
                      <a:r>
                        <a:rPr b="1" lang="en-GB" sz="1400" u="none" cap="none" strike="noStrike">
                          <a:solidFill>
                            <a:srgbClr val="231F20"/>
                          </a:solidFill>
                          <a:latin typeface="Lato"/>
                          <a:ea typeface="Lato"/>
                          <a:cs typeface="Lato"/>
                          <a:sym typeface="Lato"/>
                          <a:extLst>
                            <a:ext uri="http://customooxmlschemas.google.com/">
                              <go:slidesCustomData xmlns:go="http://customooxmlschemas.google.com/" textRoundtripDataId="75"/>
                            </a:ext>
                          </a:extLst>
                        </a:rPr>
                        <a:t>in prices of goods and services over time</a:t>
                      </a:r>
                      <a:endParaRPr b="1" sz="1400" u="none" cap="none" strike="noStrike">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t/>
                      </a:r>
                      <a:endParaRPr b="1" sz="1600" u="none" cap="none" strike="noStrike">
                        <a:latin typeface="Lato"/>
                        <a:ea typeface="Lato"/>
                        <a:cs typeface="Lato"/>
                        <a:sym typeface="Lato"/>
                      </a:endParaRPr>
                    </a:p>
                  </a:txBody>
                  <a:tcPr marT="91425" marB="91425" marR="91425" marL="91425">
                    <a:lnL cap="flat" cmpd="sng" w="28575">
                      <a:solidFill>
                        <a:schemeClr val="accent2"/>
                      </a:solidFill>
                      <a:prstDash val="solid"/>
                      <a:round/>
                      <a:headEnd len="sm" w="sm" type="none"/>
                      <a:tailEnd len="sm" w="sm" type="none"/>
                    </a:lnL>
                    <a:lnR cap="flat" cmpd="sng" w="28575">
                      <a:solidFill>
                        <a:schemeClr val="accent2"/>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solidFill>
                            <a:srgbClr val="231F20"/>
                          </a:solidFill>
                          <a:latin typeface="Lato"/>
                          <a:ea typeface="Lato"/>
                          <a:cs typeface="Lato"/>
                          <a:sym typeface="Lato"/>
                        </a:rPr>
                        <a:t>when prices of </a:t>
                      </a:r>
                      <a:r>
                        <a:rPr b="1" lang="en-GB" sz="1400" u="none" cap="none" strike="noStrike">
                          <a:solidFill>
                            <a:srgbClr val="231F20"/>
                          </a:solidFill>
                          <a:latin typeface="Lato"/>
                          <a:ea typeface="Lato"/>
                          <a:cs typeface="Lato"/>
                          <a:sym typeface="Lato"/>
                          <a:extLst>
                            <a:ext uri="http://customooxmlschemas.google.com/">
                              <go:slidesCustomData xmlns:go="http://customooxmlschemas.google.com/" textRoundtripDataId="76"/>
                            </a:ext>
                          </a:extLst>
                        </a:rPr>
                        <a:t>goods and services remain the same over time</a:t>
                      </a:r>
                      <a:endParaRPr b="1" sz="1400" u="none" cap="none" strike="noStrike">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t/>
                      </a:r>
                      <a:endParaRPr b="1" sz="1600" u="none" cap="none" strike="noStrike">
                        <a:latin typeface="Lato"/>
                        <a:ea typeface="Lato"/>
                        <a:cs typeface="Lato"/>
                        <a:sym typeface="Lato"/>
                      </a:endParaRPr>
                    </a:p>
                  </a:txBody>
                  <a:tcPr marT="91425" marB="91425" marR="91425" marL="91425">
                    <a:lnL cap="flat" cmpd="sng" w="28575">
                      <a:solidFill>
                        <a:schemeClr val="accent2"/>
                      </a:solidFill>
                      <a:prstDash val="solid"/>
                      <a:round/>
                      <a:headEnd len="sm" w="sm" type="none"/>
                      <a:tailEnd len="sm" w="sm" type="none"/>
                    </a:lnL>
                    <a:lnR cap="flat" cmpd="sng" w="28575">
                      <a:solidFill>
                        <a:schemeClr val="accent2"/>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tcPr>
                </a:tc>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2" name="Shape 542"/>
        <p:cNvGrpSpPr/>
        <p:nvPr/>
      </p:nvGrpSpPr>
      <p:grpSpPr>
        <a:xfrm>
          <a:off x="0" y="0"/>
          <a:ext cx="0" cy="0"/>
          <a:chOff x="0" y="0"/>
          <a:chExt cx="0" cy="0"/>
        </a:xfrm>
      </p:grpSpPr>
      <p:sp>
        <p:nvSpPr>
          <p:cNvPr id="543" name="Google Shape;543;g175a4b56ed1_1_60"/>
          <p:cNvSpPr txBox="1"/>
          <p:nvPr/>
        </p:nvSpPr>
        <p:spPr>
          <a:xfrm>
            <a:off x="379375" y="1287575"/>
            <a:ext cx="7661100" cy="861900"/>
          </a:xfrm>
          <a:prstGeom prst="rect">
            <a:avLst/>
          </a:prstGeom>
          <a:noFill/>
          <a:ln>
            <a:noFill/>
          </a:ln>
        </p:spPr>
        <p:txBody>
          <a:bodyPr anchorCtr="0" anchor="t" bIns="91425" lIns="91425" spcFirstLastPara="1" rIns="91425" wrap="square" tIns="91425">
            <a:spAutoFit/>
          </a:bodyPr>
          <a:lstStyle/>
          <a:p>
            <a:pPr indent="-368300" lvl="0" marL="457200" marR="0" rtl="0" algn="l">
              <a:lnSpc>
                <a:spcPct val="100000"/>
              </a:lnSpc>
              <a:spcBef>
                <a:spcPts val="0"/>
              </a:spcBef>
              <a:spcAft>
                <a:spcPts val="0"/>
              </a:spcAft>
              <a:buClr>
                <a:srgbClr val="231F20"/>
              </a:buClr>
              <a:buSzPts val="2200"/>
              <a:buFont typeface="Lato"/>
              <a:buAutoNum type="arabicPeriod"/>
            </a:pPr>
            <a:r>
              <a:rPr b="0" i="0" lang="en-GB" sz="2200" u="none" cap="none" strike="noStrike">
                <a:solidFill>
                  <a:srgbClr val="231F20"/>
                </a:solidFill>
                <a:latin typeface="Lato"/>
                <a:ea typeface="Lato"/>
                <a:cs typeface="Lato"/>
                <a:sym typeface="Lato"/>
              </a:rPr>
              <a:t>Inflation is…</a:t>
            </a:r>
            <a:endParaRPr b="0" i="0" sz="2200" u="none" cap="none" strike="noStrike">
              <a:solidFill>
                <a:srgbClr val="231F2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500"/>
              <a:buFont typeface="Arial"/>
              <a:buNone/>
            </a:pPr>
            <a:r>
              <a:t/>
            </a:r>
            <a:endParaRPr b="0" i="0" sz="2200" u="none" cap="none" strike="noStrike">
              <a:solidFill>
                <a:srgbClr val="231F20"/>
              </a:solidFill>
              <a:latin typeface="Lato"/>
              <a:ea typeface="Lato"/>
              <a:cs typeface="Lato"/>
              <a:sym typeface="Lato"/>
            </a:endParaRPr>
          </a:p>
        </p:txBody>
      </p:sp>
      <p:sp>
        <p:nvSpPr>
          <p:cNvPr id="544" name="Google Shape;544;g175a4b56ed1_1_60"/>
          <p:cNvSpPr txBox="1"/>
          <p:nvPr/>
        </p:nvSpPr>
        <p:spPr>
          <a:xfrm>
            <a:off x="379375" y="253750"/>
            <a:ext cx="79926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en-GB" sz="2900" u="none" cap="none" strike="noStrike">
                <a:solidFill>
                  <a:srgbClr val="FF8022"/>
                </a:solidFill>
                <a:latin typeface="Lato"/>
                <a:ea typeface="Lato"/>
                <a:cs typeface="Lato"/>
                <a:sym typeface="Lato"/>
              </a:rPr>
              <a:t>Inflation | Multiple choice</a:t>
            </a:r>
            <a:endParaRPr b="1" i="0" sz="2900" u="none" cap="none" strike="noStrike">
              <a:solidFill>
                <a:srgbClr val="000000"/>
              </a:solidFill>
              <a:latin typeface="Lato"/>
              <a:ea typeface="Lato"/>
              <a:cs typeface="Lato"/>
              <a:sym typeface="Lato"/>
            </a:endParaRPr>
          </a:p>
        </p:txBody>
      </p:sp>
      <p:sp>
        <p:nvSpPr>
          <p:cNvPr id="545" name="Google Shape;545;g175a4b56ed1_1_60"/>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rgbClr val="000000"/>
              </a:buClr>
              <a:buSzPts val="1000"/>
              <a:buFont typeface="Arial"/>
              <a:buNone/>
            </a:pPr>
            <a:fld id="{00000000-1234-1234-1234-123412341234}" type="slidenum">
              <a:rPr lang="en-GB"/>
              <a:t>‹#›</a:t>
            </a:fld>
            <a:endParaRPr/>
          </a:p>
        </p:txBody>
      </p:sp>
      <p:sp>
        <p:nvSpPr>
          <p:cNvPr id="546" name="Google Shape;546;g175a4b56ed1_1_60"/>
          <p:cNvSpPr txBox="1"/>
          <p:nvPr/>
        </p:nvSpPr>
        <p:spPr>
          <a:xfrm>
            <a:off x="455575" y="2471200"/>
            <a:ext cx="4581000" cy="36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Arial"/>
              <a:ea typeface="Arial"/>
              <a:cs typeface="Arial"/>
              <a:sym typeface="Arial"/>
            </a:endParaRPr>
          </a:p>
        </p:txBody>
      </p:sp>
      <p:sp>
        <p:nvSpPr>
          <p:cNvPr id="547" name="Google Shape;547;g175a4b56ed1_1_60"/>
          <p:cNvSpPr txBox="1"/>
          <p:nvPr/>
        </p:nvSpPr>
        <p:spPr>
          <a:xfrm>
            <a:off x="455575" y="3004600"/>
            <a:ext cx="4581000" cy="36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Arial"/>
              <a:ea typeface="Arial"/>
              <a:cs typeface="Arial"/>
              <a:sym typeface="Arial"/>
            </a:endParaRPr>
          </a:p>
        </p:txBody>
      </p:sp>
      <p:graphicFrame>
        <p:nvGraphicFramePr>
          <p:cNvPr id="548" name="Google Shape;548;g175a4b56ed1_1_60"/>
          <p:cNvGraphicFramePr/>
          <p:nvPr/>
        </p:nvGraphicFramePr>
        <p:xfrm>
          <a:off x="952500" y="2038350"/>
          <a:ext cx="3000000" cy="3000000"/>
        </p:xfrm>
        <a:graphic>
          <a:graphicData uri="http://schemas.openxmlformats.org/drawingml/2006/table">
            <a:tbl>
              <a:tblPr>
                <a:noFill/>
                <a:tableStyleId>{41571229-5460-4090-A979-40EEA601E586}</a:tableStyleId>
              </a:tblPr>
              <a:tblGrid>
                <a:gridCol w="2413000"/>
                <a:gridCol w="2413000"/>
                <a:gridCol w="2413000"/>
              </a:tblGrid>
              <a:tr h="381000">
                <a:tc>
                  <a:txBody>
                    <a:bodyPr/>
                    <a:lstStyle/>
                    <a:p>
                      <a:pPr indent="0" lvl="0" marL="0" marR="0" rtl="0" algn="ctr">
                        <a:lnSpc>
                          <a:spcPct val="100000"/>
                        </a:lnSpc>
                        <a:spcBef>
                          <a:spcPts val="0"/>
                        </a:spcBef>
                        <a:spcAft>
                          <a:spcPts val="0"/>
                        </a:spcAft>
                        <a:buClr>
                          <a:srgbClr val="000000"/>
                        </a:buClr>
                        <a:buSzPts val="2200"/>
                        <a:buFont typeface="Arial"/>
                        <a:buNone/>
                      </a:pPr>
                      <a:r>
                        <a:rPr b="1" lang="en-GB" sz="2200" u="none" cap="none" strike="noStrike">
                          <a:solidFill>
                            <a:schemeClr val="dk2"/>
                          </a:solidFill>
                          <a:latin typeface="Lato"/>
                          <a:ea typeface="Lato"/>
                          <a:cs typeface="Lato"/>
                          <a:sym typeface="Lato"/>
                        </a:rPr>
                        <a:t>A</a:t>
                      </a:r>
                      <a:endParaRPr b="1" sz="2200" u="none" cap="none" strike="noStrike">
                        <a:solidFill>
                          <a:schemeClr val="dk2"/>
                        </a:solidFill>
                        <a:latin typeface="Lato"/>
                        <a:ea typeface="Lato"/>
                        <a:cs typeface="Lato"/>
                        <a:sym typeface="Lato"/>
                      </a:endParaRPr>
                    </a:p>
                  </a:txBody>
                  <a:tcPr marT="91425" marB="91425" marR="91425" marL="91425">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rgbClr val="00FF00"/>
                    </a:solidFill>
                  </a:tcPr>
                </a:tc>
                <a:tc>
                  <a:txBody>
                    <a:bodyPr/>
                    <a:lstStyle/>
                    <a:p>
                      <a:pPr indent="0" lvl="0" marL="0" marR="0" rtl="0" algn="ctr">
                        <a:lnSpc>
                          <a:spcPct val="100000"/>
                        </a:lnSpc>
                        <a:spcBef>
                          <a:spcPts val="0"/>
                        </a:spcBef>
                        <a:spcAft>
                          <a:spcPts val="0"/>
                        </a:spcAft>
                        <a:buClr>
                          <a:srgbClr val="000000"/>
                        </a:buClr>
                        <a:buSzPts val="2200"/>
                        <a:buFont typeface="Arial"/>
                        <a:buNone/>
                      </a:pPr>
                      <a:r>
                        <a:rPr b="1" lang="en-GB" sz="2200" u="none" cap="none" strike="noStrike">
                          <a:solidFill>
                            <a:schemeClr val="dk2"/>
                          </a:solidFill>
                          <a:latin typeface="Lato"/>
                          <a:ea typeface="Lato"/>
                          <a:cs typeface="Lato"/>
                          <a:sym typeface="Lato"/>
                        </a:rPr>
                        <a:t>B</a:t>
                      </a:r>
                      <a:endParaRPr b="1" sz="2200" u="none" cap="none" strike="noStrike">
                        <a:solidFill>
                          <a:schemeClr val="dk2"/>
                        </a:solidFill>
                        <a:latin typeface="Lato"/>
                        <a:ea typeface="Lato"/>
                        <a:cs typeface="Lato"/>
                        <a:sym typeface="Lato"/>
                      </a:endParaRPr>
                    </a:p>
                  </a:txBody>
                  <a:tcPr marT="91425" marB="91425" marR="91425" marL="91425">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rgbClr val="FF0000"/>
                    </a:solidFill>
                  </a:tcPr>
                </a:tc>
                <a:tc>
                  <a:txBody>
                    <a:bodyPr/>
                    <a:lstStyle/>
                    <a:p>
                      <a:pPr indent="0" lvl="0" marL="0" marR="0" rtl="0" algn="ctr">
                        <a:lnSpc>
                          <a:spcPct val="100000"/>
                        </a:lnSpc>
                        <a:spcBef>
                          <a:spcPts val="0"/>
                        </a:spcBef>
                        <a:spcAft>
                          <a:spcPts val="0"/>
                        </a:spcAft>
                        <a:buClr>
                          <a:srgbClr val="000000"/>
                        </a:buClr>
                        <a:buSzPts val="2200"/>
                        <a:buFont typeface="Arial"/>
                        <a:buNone/>
                      </a:pPr>
                      <a:r>
                        <a:rPr b="1" lang="en-GB" sz="2200" u="none" cap="none" strike="noStrike">
                          <a:solidFill>
                            <a:schemeClr val="dk2"/>
                          </a:solidFill>
                          <a:latin typeface="Lato"/>
                          <a:ea typeface="Lato"/>
                          <a:cs typeface="Lato"/>
                          <a:sym typeface="Lato"/>
                        </a:rPr>
                        <a:t>C</a:t>
                      </a:r>
                      <a:endParaRPr b="1" sz="2200" u="none" cap="none" strike="noStrike">
                        <a:solidFill>
                          <a:schemeClr val="dk2"/>
                        </a:solidFill>
                        <a:latin typeface="Lato"/>
                        <a:ea typeface="Lato"/>
                        <a:cs typeface="Lato"/>
                        <a:sym typeface="Lato"/>
                      </a:endParaRPr>
                    </a:p>
                  </a:txBody>
                  <a:tcPr marT="91425" marB="91425" marR="91425" marL="91425">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rgbClr val="FF0000"/>
                    </a:solidFill>
                  </a:tcPr>
                </a:tc>
              </a:tr>
              <a:tr h="381000">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solidFill>
                            <a:srgbClr val="231F20"/>
                          </a:solidFill>
                          <a:latin typeface="Lato"/>
                          <a:ea typeface="Lato"/>
                          <a:cs typeface="Lato"/>
                          <a:sym typeface="Lato"/>
                        </a:rPr>
                        <a:t>the average </a:t>
                      </a:r>
                      <a:r>
                        <a:rPr b="1" lang="en-GB">
                          <a:solidFill>
                            <a:srgbClr val="231F20"/>
                          </a:solidFill>
                          <a:latin typeface="Lato"/>
                          <a:ea typeface="Lato"/>
                          <a:cs typeface="Lato"/>
                          <a:sym typeface="Lato"/>
                        </a:rPr>
                        <a:t>rise</a:t>
                      </a:r>
                      <a:r>
                        <a:rPr b="1" lang="en-GB" sz="1400" u="none" cap="none" strike="noStrike">
                          <a:solidFill>
                            <a:srgbClr val="231F20"/>
                          </a:solidFill>
                          <a:latin typeface="Lato"/>
                          <a:ea typeface="Lato"/>
                          <a:cs typeface="Lato"/>
                          <a:sym typeface="Lato"/>
                          <a:extLst>
                            <a:ext uri="http://customooxmlschemas.google.com/">
                              <go:slidesCustomData xmlns:go="http://customooxmlschemas.google.com/" textRoundtripDataId="77"/>
                            </a:ext>
                          </a:extLst>
                        </a:rPr>
                        <a:t> </a:t>
                      </a:r>
                      <a:r>
                        <a:rPr b="1" lang="en-GB" sz="1400" u="none" cap="none" strike="noStrike">
                          <a:solidFill>
                            <a:srgbClr val="231F20"/>
                          </a:solidFill>
                          <a:latin typeface="Lato"/>
                          <a:ea typeface="Lato"/>
                          <a:cs typeface="Lato"/>
                          <a:sym typeface="Lato"/>
                          <a:extLst>
                            <a:ext uri="http://customooxmlschemas.google.com/">
                              <go:slidesCustomData xmlns:go="http://customooxmlschemas.google.com/" textRoundtripDataId="78"/>
                            </a:ext>
                          </a:extLst>
                        </a:rPr>
                        <a:t>in prices of </a:t>
                      </a:r>
                      <a:r>
                        <a:rPr b="1" lang="en-GB">
                          <a:solidFill>
                            <a:srgbClr val="231F20"/>
                          </a:solidFill>
                          <a:latin typeface="Lato"/>
                          <a:ea typeface="Lato"/>
                          <a:cs typeface="Lato"/>
                          <a:sym typeface="Lato"/>
                          <a:extLst>
                            <a:ext uri="http://customooxmlschemas.google.com/">
                              <go:slidesCustomData xmlns:go="http://customooxmlschemas.google.com/" textRoundtripDataId="79"/>
                            </a:ext>
                          </a:extLst>
                        </a:rPr>
                        <a:t>items</a:t>
                      </a:r>
                      <a:r>
                        <a:rPr b="1" lang="en-GB" sz="1400" u="none" cap="none" strike="noStrike">
                          <a:solidFill>
                            <a:srgbClr val="231F20"/>
                          </a:solidFill>
                          <a:latin typeface="Lato"/>
                          <a:ea typeface="Lato"/>
                          <a:cs typeface="Lato"/>
                          <a:sym typeface="Lato"/>
                          <a:extLst>
                            <a:ext uri="http://customooxmlschemas.google.com/">
                              <go:slidesCustomData xmlns:go="http://customooxmlschemas.google.com/" textRoundtripDataId="80"/>
                            </a:ext>
                          </a:extLst>
                        </a:rPr>
                        <a:t> over time</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600"/>
                        <a:buFont typeface="Arial"/>
                        <a:buNone/>
                      </a:pPr>
                      <a:r>
                        <a:t/>
                      </a:r>
                      <a:endParaRPr b="1" sz="1600" u="none" cap="none" strike="noStrike">
                        <a:latin typeface="Lato"/>
                        <a:ea typeface="Lato"/>
                        <a:cs typeface="Lato"/>
                        <a:sym typeface="Lato"/>
                      </a:endParaRPr>
                    </a:p>
                  </a:txBody>
                  <a:tcPr marT="91425" marB="91425" marR="91425" marL="91425">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solidFill>
                            <a:srgbClr val="231F20"/>
                          </a:solidFill>
                          <a:latin typeface="Lato"/>
                          <a:ea typeface="Lato"/>
                          <a:cs typeface="Lato"/>
                          <a:sym typeface="Lato"/>
                        </a:rPr>
                        <a:t>the de</a:t>
                      </a:r>
                      <a:r>
                        <a:rPr b="1" lang="en-GB" sz="1400" u="none" cap="none" strike="noStrike">
                          <a:solidFill>
                            <a:srgbClr val="231F20"/>
                          </a:solidFill>
                          <a:latin typeface="Lato"/>
                          <a:ea typeface="Lato"/>
                          <a:cs typeface="Lato"/>
                          <a:sym typeface="Lato"/>
                          <a:extLst>
                            <a:ext uri="http://customooxmlschemas.google.com/">
                              <go:slidesCustomData xmlns:go="http://customooxmlschemas.google.com/" textRoundtripDataId="81"/>
                            </a:ext>
                          </a:extLst>
                        </a:rPr>
                        <a:t>crease </a:t>
                      </a:r>
                      <a:r>
                        <a:rPr b="1" lang="en-GB" sz="1400" u="none" cap="none" strike="noStrike">
                          <a:solidFill>
                            <a:srgbClr val="231F20"/>
                          </a:solidFill>
                          <a:latin typeface="Lato"/>
                          <a:ea typeface="Lato"/>
                          <a:cs typeface="Lato"/>
                          <a:sym typeface="Lato"/>
                          <a:extLst>
                            <a:ext uri="http://customooxmlschemas.google.com/">
                              <go:slidesCustomData xmlns:go="http://customooxmlschemas.google.com/" textRoundtripDataId="82"/>
                            </a:ext>
                          </a:extLst>
                        </a:rPr>
                        <a:t>in prices of </a:t>
                      </a:r>
                      <a:r>
                        <a:rPr b="1" lang="en-GB">
                          <a:solidFill>
                            <a:srgbClr val="231F20"/>
                          </a:solidFill>
                          <a:latin typeface="Lato"/>
                          <a:ea typeface="Lato"/>
                          <a:cs typeface="Lato"/>
                          <a:sym typeface="Lato"/>
                          <a:extLst>
                            <a:ext uri="http://customooxmlschemas.google.com/">
                              <go:slidesCustomData xmlns:go="http://customooxmlschemas.google.com/" textRoundtripDataId="83"/>
                            </a:ext>
                          </a:extLst>
                        </a:rPr>
                        <a:t>item</a:t>
                      </a:r>
                      <a:r>
                        <a:rPr b="1" lang="en-GB" sz="1400" u="none" cap="none" strike="noStrike">
                          <a:solidFill>
                            <a:srgbClr val="231F20"/>
                          </a:solidFill>
                          <a:latin typeface="Lato"/>
                          <a:ea typeface="Lato"/>
                          <a:cs typeface="Lato"/>
                          <a:sym typeface="Lato"/>
                          <a:extLst>
                            <a:ext uri="http://customooxmlschemas.google.com/">
                              <go:slidesCustomData xmlns:go="http://customooxmlschemas.google.com/" textRoundtripDataId="84"/>
                            </a:ext>
                          </a:extLst>
                        </a:rPr>
                        <a:t>s over time</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600"/>
                        <a:buFont typeface="Arial"/>
                        <a:buNone/>
                      </a:pPr>
                      <a:r>
                        <a:t/>
                      </a:r>
                      <a:endParaRPr b="1" sz="1600" u="none" cap="none" strike="noStrike">
                        <a:latin typeface="Lato"/>
                        <a:ea typeface="Lato"/>
                        <a:cs typeface="Lato"/>
                        <a:sym typeface="Lato"/>
                      </a:endParaRPr>
                    </a:p>
                  </a:txBody>
                  <a:tcPr marT="91425" marB="91425" marR="91425" marL="91425">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solidFill>
                            <a:srgbClr val="231F20"/>
                          </a:solidFill>
                          <a:latin typeface="Lato"/>
                          <a:ea typeface="Lato"/>
                          <a:cs typeface="Lato"/>
                          <a:sym typeface="Lato"/>
                        </a:rPr>
                        <a:t>when prices of </a:t>
                      </a:r>
                      <a:r>
                        <a:rPr b="1" lang="en-GB">
                          <a:solidFill>
                            <a:srgbClr val="231F20"/>
                          </a:solidFill>
                          <a:latin typeface="Lato"/>
                          <a:ea typeface="Lato"/>
                          <a:cs typeface="Lato"/>
                          <a:sym typeface="Lato"/>
                        </a:rPr>
                        <a:t>items</a:t>
                      </a:r>
                      <a:r>
                        <a:rPr b="1" lang="en-GB" sz="1400" u="none" cap="none" strike="noStrike">
                          <a:solidFill>
                            <a:srgbClr val="231F20"/>
                          </a:solidFill>
                          <a:latin typeface="Lato"/>
                          <a:ea typeface="Lato"/>
                          <a:cs typeface="Lato"/>
                          <a:sym typeface="Lato"/>
                          <a:extLst>
                            <a:ext uri="http://customooxmlschemas.google.com/">
                              <go:slidesCustomData xmlns:go="http://customooxmlschemas.google.com/" textRoundtripDataId="85"/>
                            </a:ext>
                          </a:extLst>
                        </a:rPr>
                        <a:t> remain the same over time</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600"/>
                        <a:buFont typeface="Arial"/>
                        <a:buNone/>
                      </a:pPr>
                      <a:r>
                        <a:t/>
                      </a:r>
                      <a:endParaRPr b="1" sz="1600" u="none" cap="none" strike="noStrike">
                        <a:latin typeface="Lato"/>
                        <a:ea typeface="Lato"/>
                        <a:cs typeface="Lato"/>
                        <a:sym typeface="Lato"/>
                      </a:endParaRPr>
                    </a:p>
                  </a:txBody>
                  <a:tcPr marT="91425" marB="91425" marR="91425" marL="91425">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 name="Shape 283"/>
        <p:cNvGrpSpPr/>
        <p:nvPr/>
      </p:nvGrpSpPr>
      <p:grpSpPr>
        <a:xfrm>
          <a:off x="0" y="0"/>
          <a:ext cx="0" cy="0"/>
          <a:chOff x="0" y="0"/>
          <a:chExt cx="0" cy="0"/>
        </a:xfrm>
      </p:grpSpPr>
      <p:sp>
        <p:nvSpPr>
          <p:cNvPr id="284" name="Google Shape;284;g1466ef7c987_0_0"/>
          <p:cNvSpPr txBox="1"/>
          <p:nvPr/>
        </p:nvSpPr>
        <p:spPr>
          <a:xfrm>
            <a:off x="360375" y="270375"/>
            <a:ext cx="8031000" cy="781200"/>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rgbClr val="000000"/>
              </a:buClr>
              <a:buSzPts val="3600"/>
              <a:buFont typeface="Arial"/>
              <a:buNone/>
            </a:pPr>
            <a:r>
              <a:rPr b="1" i="0" lang="en-GB" sz="2900" u="none" cap="none" strike="noStrike">
                <a:solidFill>
                  <a:srgbClr val="FF8022"/>
                </a:solidFill>
                <a:latin typeface="Lato"/>
                <a:ea typeface="Lato"/>
                <a:cs typeface="Lato"/>
                <a:sym typeface="Lato"/>
              </a:rPr>
              <a:t>Having a respectful learning environment</a:t>
            </a:r>
            <a:endParaRPr b="1" i="0" sz="2900" u="none" cap="none" strike="noStrike">
              <a:solidFill>
                <a:srgbClr val="FF8022"/>
              </a:solidFill>
              <a:latin typeface="Lato"/>
              <a:ea typeface="Lato"/>
              <a:cs typeface="Lato"/>
              <a:sym typeface="Lato"/>
            </a:endParaRPr>
          </a:p>
        </p:txBody>
      </p:sp>
      <p:sp>
        <p:nvSpPr>
          <p:cNvPr id="285" name="Google Shape;285;g1466ef7c987_0_0"/>
          <p:cNvSpPr txBox="1"/>
          <p:nvPr/>
        </p:nvSpPr>
        <p:spPr>
          <a:xfrm>
            <a:off x="324100" y="1254075"/>
            <a:ext cx="7638000" cy="1908600"/>
          </a:xfrm>
          <a:prstGeom prst="rect">
            <a:avLst/>
          </a:prstGeom>
          <a:noFill/>
          <a:ln>
            <a:noFill/>
          </a:ln>
        </p:spPr>
        <p:txBody>
          <a:bodyPr anchorCtr="0" anchor="t" bIns="91425" lIns="91425" spcFirstLastPara="1" rIns="91425" wrap="square" tIns="91425">
            <a:spAutoFit/>
          </a:bodyPr>
          <a:lstStyle/>
          <a:p>
            <a:pPr indent="-330200" lvl="0" marL="457200" marR="0" rtl="0" algn="l">
              <a:lnSpc>
                <a:spcPct val="150000"/>
              </a:lnSpc>
              <a:spcBef>
                <a:spcPts val="0"/>
              </a:spcBef>
              <a:spcAft>
                <a:spcPts val="0"/>
              </a:spcAft>
              <a:buClr>
                <a:schemeClr val="accent2"/>
              </a:buClr>
              <a:buSzPts val="1600"/>
              <a:buFont typeface="Lato"/>
              <a:buChar char="●"/>
            </a:pPr>
            <a:r>
              <a:rPr b="1" i="0" lang="en-GB" sz="1600" u="none" cap="none" strike="noStrike">
                <a:solidFill>
                  <a:schemeClr val="accent2"/>
                </a:solidFill>
                <a:latin typeface="Lato"/>
                <a:ea typeface="Lato"/>
                <a:cs typeface="Lato"/>
                <a:sym typeface="Lato"/>
              </a:rPr>
              <a:t>We will listen to each other respectfully</a:t>
            </a:r>
            <a:endParaRPr b="1" i="0" sz="1600" u="none" cap="none" strike="noStrike">
              <a:solidFill>
                <a:schemeClr val="accent2"/>
              </a:solidFill>
              <a:latin typeface="Lato"/>
              <a:ea typeface="Lato"/>
              <a:cs typeface="Lato"/>
              <a:sym typeface="Lato"/>
            </a:endParaRPr>
          </a:p>
          <a:p>
            <a:pPr indent="-330200" lvl="0" marL="457200" marR="0" rtl="0" algn="l">
              <a:lnSpc>
                <a:spcPct val="150000"/>
              </a:lnSpc>
              <a:spcBef>
                <a:spcPts val="0"/>
              </a:spcBef>
              <a:spcAft>
                <a:spcPts val="0"/>
              </a:spcAft>
              <a:buClr>
                <a:schemeClr val="accent2"/>
              </a:buClr>
              <a:buSzPts val="1600"/>
              <a:buFont typeface="Lato"/>
              <a:buChar char="●"/>
            </a:pPr>
            <a:r>
              <a:rPr b="1" i="0" lang="en-GB" sz="1600" u="none" cap="none" strike="noStrike">
                <a:solidFill>
                  <a:schemeClr val="accent2"/>
                </a:solidFill>
                <a:latin typeface="Lato"/>
                <a:ea typeface="Lato"/>
                <a:cs typeface="Lato"/>
                <a:sym typeface="Lato"/>
              </a:rPr>
              <a:t>We will avoid making judgements or assumptions about others</a:t>
            </a:r>
            <a:endParaRPr b="1" i="0" sz="1600" u="none" cap="none" strike="noStrike">
              <a:solidFill>
                <a:schemeClr val="accent2"/>
              </a:solidFill>
              <a:latin typeface="Lato"/>
              <a:ea typeface="Lato"/>
              <a:cs typeface="Lato"/>
              <a:sym typeface="Lato"/>
            </a:endParaRPr>
          </a:p>
          <a:p>
            <a:pPr indent="-330200" lvl="0" marL="457200" marR="0" rtl="0" algn="l">
              <a:lnSpc>
                <a:spcPct val="150000"/>
              </a:lnSpc>
              <a:spcBef>
                <a:spcPts val="0"/>
              </a:spcBef>
              <a:spcAft>
                <a:spcPts val="0"/>
              </a:spcAft>
              <a:buClr>
                <a:schemeClr val="accent2"/>
              </a:buClr>
              <a:buSzPts val="1600"/>
              <a:buFont typeface="Lato"/>
              <a:buChar char="●"/>
            </a:pPr>
            <a:r>
              <a:rPr b="1" i="0" lang="en-GB" sz="1600" u="none" cap="none" strike="noStrike">
                <a:solidFill>
                  <a:schemeClr val="accent2"/>
                </a:solidFill>
                <a:latin typeface="Lato"/>
                <a:ea typeface="Lato"/>
                <a:cs typeface="Lato"/>
                <a:sym typeface="Lato"/>
              </a:rPr>
              <a:t>We will comment on what has been said, not the person who has said it</a:t>
            </a:r>
            <a:endParaRPr b="1" i="0" sz="1600" u="none" cap="none" strike="noStrike">
              <a:solidFill>
                <a:schemeClr val="accent2"/>
              </a:solidFill>
              <a:latin typeface="Lato"/>
              <a:ea typeface="Lato"/>
              <a:cs typeface="Lato"/>
              <a:sym typeface="Lato"/>
            </a:endParaRPr>
          </a:p>
          <a:p>
            <a:pPr indent="-330200" lvl="0" marL="457200" marR="0" rtl="0" algn="l">
              <a:lnSpc>
                <a:spcPct val="150000"/>
              </a:lnSpc>
              <a:spcBef>
                <a:spcPts val="0"/>
              </a:spcBef>
              <a:spcAft>
                <a:spcPts val="0"/>
              </a:spcAft>
              <a:buClr>
                <a:schemeClr val="accent2"/>
              </a:buClr>
              <a:buSzPts val="1600"/>
              <a:buFont typeface="Lato"/>
              <a:buChar char="●"/>
            </a:pPr>
            <a:r>
              <a:rPr b="1" i="0" lang="en-GB" sz="1600" u="none" cap="none" strike="noStrike">
                <a:solidFill>
                  <a:schemeClr val="accent2"/>
                </a:solidFill>
                <a:latin typeface="Lato"/>
                <a:ea typeface="Lato"/>
                <a:cs typeface="Lato"/>
                <a:sym typeface="Lato"/>
              </a:rPr>
              <a:t>We won’t put anyone on the spot and we have the right to pass</a:t>
            </a:r>
            <a:endParaRPr b="1" i="0" sz="1600" u="none" cap="none" strike="noStrike">
              <a:solidFill>
                <a:schemeClr val="accent2"/>
              </a:solidFill>
              <a:latin typeface="Lato"/>
              <a:ea typeface="Lato"/>
              <a:cs typeface="Lato"/>
              <a:sym typeface="Lato"/>
            </a:endParaRPr>
          </a:p>
          <a:p>
            <a:pPr indent="-330200" lvl="0" marL="457200" marR="0" rtl="0" algn="l">
              <a:lnSpc>
                <a:spcPct val="150000"/>
              </a:lnSpc>
              <a:spcBef>
                <a:spcPts val="0"/>
              </a:spcBef>
              <a:spcAft>
                <a:spcPts val="0"/>
              </a:spcAft>
              <a:buClr>
                <a:schemeClr val="accent2"/>
              </a:buClr>
              <a:buSzPts val="1600"/>
              <a:buFont typeface="Lato"/>
              <a:buChar char="●"/>
            </a:pPr>
            <a:r>
              <a:rPr b="1" i="0" lang="en-GB" sz="1600" u="none" cap="none" strike="noStrike">
                <a:solidFill>
                  <a:schemeClr val="accent2"/>
                </a:solidFill>
                <a:latin typeface="Lato"/>
                <a:ea typeface="Lato"/>
                <a:cs typeface="Lato"/>
                <a:sym typeface="Lato"/>
              </a:rPr>
              <a:t>We will not share personal stories or ask personal questions</a:t>
            </a:r>
            <a:endParaRPr b="1" i="0" sz="1600" u="none" cap="none" strike="noStrike">
              <a:solidFill>
                <a:schemeClr val="accent2"/>
              </a:solidFill>
              <a:latin typeface="Lato"/>
              <a:ea typeface="Lato"/>
              <a:cs typeface="Lato"/>
              <a:sym typeface="Lato"/>
            </a:endParaRPr>
          </a:p>
        </p:txBody>
      </p:sp>
      <p:sp>
        <p:nvSpPr>
          <p:cNvPr id="286" name="Google Shape;286;g1466ef7c987_0_0"/>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rgbClr val="000000"/>
              </a:buClr>
              <a:buSzPts val="1000"/>
              <a:buFont typeface="Arial"/>
              <a:buNone/>
            </a:pPr>
            <a:fld id="{00000000-1234-1234-1234-123412341234}" type="slidenum">
              <a:rPr lang="en-GB"/>
              <a:t>‹#›</a:t>
            </a:fld>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2" name="Shape 552"/>
        <p:cNvGrpSpPr/>
        <p:nvPr/>
      </p:nvGrpSpPr>
      <p:grpSpPr>
        <a:xfrm>
          <a:off x="0" y="0"/>
          <a:ext cx="0" cy="0"/>
          <a:chOff x="0" y="0"/>
          <a:chExt cx="0" cy="0"/>
        </a:xfrm>
      </p:grpSpPr>
      <p:sp>
        <p:nvSpPr>
          <p:cNvPr id="553" name="Google Shape;553;g175a4b56ed1_1_69"/>
          <p:cNvSpPr txBox="1"/>
          <p:nvPr/>
        </p:nvSpPr>
        <p:spPr>
          <a:xfrm>
            <a:off x="379375" y="1287575"/>
            <a:ext cx="7661100" cy="86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200"/>
              <a:buFont typeface="Arial"/>
              <a:buNone/>
            </a:pPr>
            <a:r>
              <a:rPr b="0" i="0" lang="en-GB" sz="2200" u="none" cap="none" strike="noStrike">
                <a:solidFill>
                  <a:srgbClr val="231F20"/>
                </a:solidFill>
                <a:latin typeface="Lato"/>
                <a:ea typeface="Lato"/>
                <a:cs typeface="Lato"/>
                <a:sym typeface="Lato"/>
              </a:rPr>
              <a:t>2. When inflation goes up… </a:t>
            </a:r>
            <a:endParaRPr b="0" i="0" sz="2200" u="none" cap="none" strike="noStrike">
              <a:solidFill>
                <a:srgbClr val="231F2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500"/>
              <a:buFont typeface="Arial"/>
              <a:buNone/>
            </a:pPr>
            <a:r>
              <a:t/>
            </a:r>
            <a:endParaRPr b="0" i="0" sz="2200" u="none" cap="none" strike="noStrike">
              <a:solidFill>
                <a:srgbClr val="231F20"/>
              </a:solidFill>
              <a:latin typeface="Lato"/>
              <a:ea typeface="Lato"/>
              <a:cs typeface="Lato"/>
              <a:sym typeface="Lato"/>
            </a:endParaRPr>
          </a:p>
        </p:txBody>
      </p:sp>
      <p:sp>
        <p:nvSpPr>
          <p:cNvPr id="554" name="Google Shape;554;g175a4b56ed1_1_69"/>
          <p:cNvSpPr txBox="1"/>
          <p:nvPr/>
        </p:nvSpPr>
        <p:spPr>
          <a:xfrm>
            <a:off x="379375" y="253750"/>
            <a:ext cx="79926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en-GB" sz="2900" u="none" cap="none" strike="noStrike">
                <a:solidFill>
                  <a:srgbClr val="FF8022"/>
                </a:solidFill>
                <a:latin typeface="Lato"/>
                <a:ea typeface="Lato"/>
                <a:cs typeface="Lato"/>
                <a:sym typeface="Lato"/>
              </a:rPr>
              <a:t>Inflation | Multiple choice</a:t>
            </a:r>
            <a:endParaRPr b="1" i="0" sz="2900" u="none" cap="none" strike="noStrike">
              <a:solidFill>
                <a:srgbClr val="000000"/>
              </a:solidFill>
              <a:latin typeface="Lato"/>
              <a:ea typeface="Lato"/>
              <a:cs typeface="Lato"/>
              <a:sym typeface="Lato"/>
            </a:endParaRPr>
          </a:p>
        </p:txBody>
      </p:sp>
      <p:sp>
        <p:nvSpPr>
          <p:cNvPr id="555" name="Google Shape;555;g175a4b56ed1_1_69"/>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rgbClr val="000000"/>
              </a:buClr>
              <a:buSzPts val="1000"/>
              <a:buFont typeface="Arial"/>
              <a:buNone/>
            </a:pPr>
            <a:fld id="{00000000-1234-1234-1234-123412341234}" type="slidenum">
              <a:rPr lang="en-GB"/>
              <a:t>‹#›</a:t>
            </a:fld>
            <a:endParaRPr/>
          </a:p>
        </p:txBody>
      </p:sp>
      <p:sp>
        <p:nvSpPr>
          <p:cNvPr id="556" name="Google Shape;556;g175a4b56ed1_1_69"/>
          <p:cNvSpPr txBox="1"/>
          <p:nvPr/>
        </p:nvSpPr>
        <p:spPr>
          <a:xfrm>
            <a:off x="455575" y="2471200"/>
            <a:ext cx="4581000" cy="36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Arial"/>
              <a:ea typeface="Arial"/>
              <a:cs typeface="Arial"/>
              <a:sym typeface="Arial"/>
            </a:endParaRPr>
          </a:p>
        </p:txBody>
      </p:sp>
      <p:sp>
        <p:nvSpPr>
          <p:cNvPr id="557" name="Google Shape;557;g175a4b56ed1_1_69"/>
          <p:cNvSpPr txBox="1"/>
          <p:nvPr/>
        </p:nvSpPr>
        <p:spPr>
          <a:xfrm>
            <a:off x="455575" y="3004600"/>
            <a:ext cx="4581000" cy="36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Arial"/>
              <a:ea typeface="Arial"/>
              <a:cs typeface="Arial"/>
              <a:sym typeface="Arial"/>
            </a:endParaRPr>
          </a:p>
        </p:txBody>
      </p:sp>
      <p:graphicFrame>
        <p:nvGraphicFramePr>
          <p:cNvPr id="558" name="Google Shape;558;g175a4b56ed1_1_69"/>
          <p:cNvGraphicFramePr/>
          <p:nvPr/>
        </p:nvGraphicFramePr>
        <p:xfrm>
          <a:off x="952500" y="2038350"/>
          <a:ext cx="3000000" cy="3000000"/>
        </p:xfrm>
        <a:graphic>
          <a:graphicData uri="http://schemas.openxmlformats.org/drawingml/2006/table">
            <a:tbl>
              <a:tblPr>
                <a:noFill/>
                <a:tableStyleId>{41571229-5460-4090-A979-40EEA601E586}</a:tableStyleId>
              </a:tblPr>
              <a:tblGrid>
                <a:gridCol w="2413000"/>
                <a:gridCol w="2413000"/>
                <a:gridCol w="2413000"/>
              </a:tblGrid>
              <a:tr h="381000">
                <a:tc>
                  <a:txBody>
                    <a:bodyPr/>
                    <a:lstStyle/>
                    <a:p>
                      <a:pPr indent="0" lvl="0" marL="0" marR="0" rtl="0" algn="ctr">
                        <a:lnSpc>
                          <a:spcPct val="100000"/>
                        </a:lnSpc>
                        <a:spcBef>
                          <a:spcPts val="0"/>
                        </a:spcBef>
                        <a:spcAft>
                          <a:spcPts val="0"/>
                        </a:spcAft>
                        <a:buClr>
                          <a:srgbClr val="000000"/>
                        </a:buClr>
                        <a:buSzPts val="2200"/>
                        <a:buFont typeface="Arial"/>
                        <a:buNone/>
                      </a:pPr>
                      <a:r>
                        <a:rPr b="1" lang="en-GB" sz="2200" u="none" cap="none" strike="noStrike">
                          <a:solidFill>
                            <a:schemeClr val="lt1"/>
                          </a:solidFill>
                          <a:latin typeface="Lato"/>
                          <a:ea typeface="Lato"/>
                          <a:cs typeface="Lato"/>
                          <a:sym typeface="Lato"/>
                        </a:rPr>
                        <a:t>A</a:t>
                      </a:r>
                      <a:endParaRPr b="1" sz="2200" u="none" cap="none" strike="noStrike">
                        <a:solidFill>
                          <a:schemeClr val="lt1"/>
                        </a:solidFill>
                        <a:latin typeface="Lato"/>
                        <a:ea typeface="Lato"/>
                        <a:cs typeface="Lato"/>
                        <a:sym typeface="Lato"/>
                      </a:endParaRPr>
                    </a:p>
                  </a:txBody>
                  <a:tcPr marT="91425" marB="91425" marR="91425" marL="91425">
                    <a:lnL cap="flat" cmpd="sng" w="28575">
                      <a:solidFill>
                        <a:schemeClr val="accent2"/>
                      </a:solidFill>
                      <a:prstDash val="solid"/>
                      <a:round/>
                      <a:headEnd len="sm" w="sm" type="none"/>
                      <a:tailEnd len="sm" w="sm" type="none"/>
                    </a:lnL>
                    <a:lnR cap="flat" cmpd="sng" w="28575">
                      <a:solidFill>
                        <a:schemeClr val="accent6"/>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solidFill>
                      <a:schemeClr val="accent2"/>
                    </a:solidFill>
                  </a:tcPr>
                </a:tc>
                <a:tc>
                  <a:txBody>
                    <a:bodyPr/>
                    <a:lstStyle/>
                    <a:p>
                      <a:pPr indent="0" lvl="0" marL="0" marR="0" rtl="0" algn="ctr">
                        <a:lnSpc>
                          <a:spcPct val="100000"/>
                        </a:lnSpc>
                        <a:spcBef>
                          <a:spcPts val="0"/>
                        </a:spcBef>
                        <a:spcAft>
                          <a:spcPts val="0"/>
                        </a:spcAft>
                        <a:buClr>
                          <a:srgbClr val="000000"/>
                        </a:buClr>
                        <a:buSzPts val="2200"/>
                        <a:buFont typeface="Arial"/>
                        <a:buNone/>
                      </a:pPr>
                      <a:r>
                        <a:rPr b="1" lang="en-GB" sz="2200" u="none" cap="none" strike="noStrike">
                          <a:solidFill>
                            <a:schemeClr val="lt1"/>
                          </a:solidFill>
                          <a:latin typeface="Lato"/>
                          <a:ea typeface="Lato"/>
                          <a:cs typeface="Lato"/>
                          <a:sym typeface="Lato"/>
                        </a:rPr>
                        <a:t>B</a:t>
                      </a:r>
                      <a:endParaRPr b="1" sz="2200" u="none" cap="none" strike="noStrike">
                        <a:solidFill>
                          <a:schemeClr val="lt1"/>
                        </a:solidFill>
                        <a:latin typeface="Lato"/>
                        <a:ea typeface="Lato"/>
                        <a:cs typeface="Lato"/>
                        <a:sym typeface="Lato"/>
                      </a:endParaRPr>
                    </a:p>
                  </a:txBody>
                  <a:tcPr marT="91425" marB="91425" marR="91425" marL="91425">
                    <a:lnL cap="flat" cmpd="sng" w="28575">
                      <a:solidFill>
                        <a:schemeClr val="accent6"/>
                      </a:solidFill>
                      <a:prstDash val="solid"/>
                      <a:round/>
                      <a:headEnd len="sm" w="sm" type="none"/>
                      <a:tailEnd len="sm" w="sm" type="none"/>
                    </a:lnL>
                    <a:lnR cap="flat" cmpd="sng" w="28575">
                      <a:solidFill>
                        <a:schemeClr val="accent3"/>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solidFill>
                      <a:schemeClr val="accent2"/>
                    </a:solidFill>
                  </a:tcPr>
                </a:tc>
                <a:tc>
                  <a:txBody>
                    <a:bodyPr/>
                    <a:lstStyle/>
                    <a:p>
                      <a:pPr indent="0" lvl="0" marL="0" marR="0" rtl="0" algn="ctr">
                        <a:lnSpc>
                          <a:spcPct val="100000"/>
                        </a:lnSpc>
                        <a:spcBef>
                          <a:spcPts val="0"/>
                        </a:spcBef>
                        <a:spcAft>
                          <a:spcPts val="0"/>
                        </a:spcAft>
                        <a:buClr>
                          <a:srgbClr val="000000"/>
                        </a:buClr>
                        <a:buSzPts val="2200"/>
                        <a:buFont typeface="Arial"/>
                        <a:buNone/>
                      </a:pPr>
                      <a:r>
                        <a:rPr b="1" lang="en-GB" sz="2200" u="none" cap="none" strike="noStrike">
                          <a:solidFill>
                            <a:schemeClr val="lt1"/>
                          </a:solidFill>
                          <a:latin typeface="Lato"/>
                          <a:ea typeface="Lato"/>
                          <a:cs typeface="Lato"/>
                          <a:sym typeface="Lato"/>
                        </a:rPr>
                        <a:t>C</a:t>
                      </a:r>
                      <a:endParaRPr b="1" sz="2200" u="none" cap="none" strike="noStrike">
                        <a:solidFill>
                          <a:schemeClr val="lt1"/>
                        </a:solidFill>
                        <a:latin typeface="Lato"/>
                        <a:ea typeface="Lato"/>
                        <a:cs typeface="Lato"/>
                        <a:sym typeface="Lato"/>
                      </a:endParaRPr>
                    </a:p>
                  </a:txBody>
                  <a:tcPr marT="91425" marB="91425" marR="91425" marL="91425">
                    <a:lnL cap="flat" cmpd="sng" w="28575">
                      <a:solidFill>
                        <a:schemeClr val="accent3"/>
                      </a:solidFill>
                      <a:prstDash val="solid"/>
                      <a:round/>
                      <a:headEnd len="sm" w="sm" type="none"/>
                      <a:tailEnd len="sm" w="sm" type="none"/>
                    </a:lnL>
                    <a:lnR cap="flat" cmpd="sng" w="28575">
                      <a:solidFill>
                        <a:schemeClr val="accent2"/>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solidFill>
                      <a:schemeClr val="accent2"/>
                    </a:solidFill>
                  </a:tcPr>
                </a:tc>
              </a:tr>
              <a:tr h="381000">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solidFill>
                            <a:srgbClr val="231F20"/>
                          </a:solidFill>
                          <a:latin typeface="Lato"/>
                          <a:ea typeface="Lato"/>
                          <a:cs typeface="Lato"/>
                          <a:sym typeface="Lato"/>
                        </a:rPr>
                        <a:t>Spending increases as people have more money to spend</a:t>
                      </a:r>
                      <a:endParaRPr b="1" sz="1400" u="none" cap="none" strike="noStrike">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latin typeface="Lato"/>
                        <a:ea typeface="Lato"/>
                        <a:cs typeface="Lato"/>
                        <a:sym typeface="Lato"/>
                      </a:endParaRPr>
                    </a:p>
                  </a:txBody>
                  <a:tcPr marT="91425" marB="91425" marR="91425" marL="91425">
                    <a:lnL cap="flat" cmpd="sng" w="28575">
                      <a:solidFill>
                        <a:schemeClr val="accent2"/>
                      </a:solidFill>
                      <a:prstDash val="solid"/>
                      <a:round/>
                      <a:headEnd len="sm" w="sm" type="none"/>
                      <a:tailEnd len="sm" w="sm" type="none"/>
                    </a:lnL>
                    <a:lnR cap="flat" cmpd="sng" w="28575">
                      <a:solidFill>
                        <a:schemeClr val="accent2"/>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solidFill>
                            <a:srgbClr val="231F20"/>
                          </a:solidFill>
                          <a:latin typeface="Lato"/>
                          <a:ea typeface="Lato"/>
                          <a:cs typeface="Lato"/>
                          <a:sym typeface="Lato"/>
                        </a:rPr>
                        <a:t>Spending decreases as </a:t>
                      </a:r>
                      <a:r>
                        <a:rPr b="1" lang="en-GB" sz="1400" u="none" cap="none" strike="noStrike">
                          <a:solidFill>
                            <a:srgbClr val="212121"/>
                          </a:solidFill>
                          <a:latin typeface="Lato"/>
                          <a:ea typeface="Lato"/>
                          <a:cs typeface="Lato"/>
                          <a:sym typeface="Lato"/>
                        </a:rPr>
                        <a:t>the cost of living goes up so people have less money to spend</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latin typeface="Lato"/>
                        <a:ea typeface="Lato"/>
                        <a:cs typeface="Lato"/>
                        <a:sym typeface="Lato"/>
                      </a:endParaRPr>
                    </a:p>
                  </a:txBody>
                  <a:tcPr marT="91425" marB="91425" marR="91425" marL="91425">
                    <a:lnL cap="flat" cmpd="sng" w="28575">
                      <a:solidFill>
                        <a:schemeClr val="accent2"/>
                      </a:solidFill>
                      <a:prstDash val="solid"/>
                      <a:round/>
                      <a:headEnd len="sm" w="sm" type="none"/>
                      <a:tailEnd len="sm" w="sm" type="none"/>
                    </a:lnL>
                    <a:lnR cap="flat" cmpd="sng" w="28575">
                      <a:solidFill>
                        <a:schemeClr val="accent2"/>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solidFill>
                            <a:srgbClr val="231F20"/>
                          </a:solidFill>
                          <a:latin typeface="Lato"/>
                          <a:ea typeface="Lato"/>
                          <a:cs typeface="Lato"/>
                          <a:sym typeface="Lato"/>
                        </a:rPr>
                        <a:t>Nothing changes because people's spending is not affected</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latin typeface="Lato"/>
                        <a:ea typeface="Lato"/>
                        <a:cs typeface="Lato"/>
                        <a:sym typeface="Lato"/>
                      </a:endParaRPr>
                    </a:p>
                  </a:txBody>
                  <a:tcPr marT="91425" marB="91425" marR="91425" marL="91425">
                    <a:lnL cap="flat" cmpd="sng" w="28575">
                      <a:solidFill>
                        <a:schemeClr val="accent2"/>
                      </a:solidFill>
                      <a:prstDash val="solid"/>
                      <a:round/>
                      <a:headEnd len="sm" w="sm" type="none"/>
                      <a:tailEnd len="sm" w="sm" type="none"/>
                    </a:lnL>
                    <a:lnR cap="flat" cmpd="sng" w="28575">
                      <a:solidFill>
                        <a:schemeClr val="accent2"/>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tcPr>
                </a:tc>
              </a:tr>
            </a:tbl>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2" name="Shape 562"/>
        <p:cNvGrpSpPr/>
        <p:nvPr/>
      </p:nvGrpSpPr>
      <p:grpSpPr>
        <a:xfrm>
          <a:off x="0" y="0"/>
          <a:ext cx="0" cy="0"/>
          <a:chOff x="0" y="0"/>
          <a:chExt cx="0" cy="0"/>
        </a:xfrm>
      </p:grpSpPr>
      <p:sp>
        <p:nvSpPr>
          <p:cNvPr id="563" name="Google Shape;563;g175a4b56ed1_1_78"/>
          <p:cNvSpPr txBox="1"/>
          <p:nvPr/>
        </p:nvSpPr>
        <p:spPr>
          <a:xfrm>
            <a:off x="379375" y="1287575"/>
            <a:ext cx="7661100" cy="86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200"/>
              <a:buFont typeface="Arial"/>
              <a:buNone/>
            </a:pPr>
            <a:r>
              <a:rPr b="0" i="0" lang="en-GB" sz="2200" u="none" cap="none" strike="noStrike">
                <a:solidFill>
                  <a:srgbClr val="231F20"/>
                </a:solidFill>
                <a:latin typeface="Lato"/>
                <a:ea typeface="Lato"/>
                <a:cs typeface="Lato"/>
                <a:sym typeface="Lato"/>
              </a:rPr>
              <a:t>2. When inflation goes up… </a:t>
            </a:r>
            <a:endParaRPr b="0" i="0" sz="2200" u="none" cap="none" strike="noStrike">
              <a:solidFill>
                <a:srgbClr val="231F2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500"/>
              <a:buFont typeface="Arial"/>
              <a:buNone/>
            </a:pPr>
            <a:r>
              <a:t/>
            </a:r>
            <a:endParaRPr b="0" i="0" sz="2200" u="none" cap="none" strike="noStrike">
              <a:solidFill>
                <a:srgbClr val="231F20"/>
              </a:solidFill>
              <a:latin typeface="Lato"/>
              <a:ea typeface="Lato"/>
              <a:cs typeface="Lato"/>
              <a:sym typeface="Lato"/>
            </a:endParaRPr>
          </a:p>
        </p:txBody>
      </p:sp>
      <p:sp>
        <p:nvSpPr>
          <p:cNvPr id="564" name="Google Shape;564;g175a4b56ed1_1_78"/>
          <p:cNvSpPr txBox="1"/>
          <p:nvPr/>
        </p:nvSpPr>
        <p:spPr>
          <a:xfrm>
            <a:off x="379375" y="253750"/>
            <a:ext cx="79926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en-GB" sz="2900" u="none" cap="none" strike="noStrike">
                <a:solidFill>
                  <a:srgbClr val="FF8022"/>
                </a:solidFill>
                <a:latin typeface="Lato"/>
                <a:ea typeface="Lato"/>
                <a:cs typeface="Lato"/>
                <a:sym typeface="Lato"/>
              </a:rPr>
              <a:t>Inflation | Multiple choice</a:t>
            </a:r>
            <a:endParaRPr b="1" i="0" sz="2900" u="none" cap="none" strike="noStrike">
              <a:solidFill>
                <a:srgbClr val="000000"/>
              </a:solidFill>
              <a:latin typeface="Lato"/>
              <a:ea typeface="Lato"/>
              <a:cs typeface="Lato"/>
              <a:sym typeface="Lato"/>
            </a:endParaRPr>
          </a:p>
        </p:txBody>
      </p:sp>
      <p:sp>
        <p:nvSpPr>
          <p:cNvPr id="565" name="Google Shape;565;g175a4b56ed1_1_78"/>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rgbClr val="000000"/>
              </a:buClr>
              <a:buSzPts val="1000"/>
              <a:buFont typeface="Arial"/>
              <a:buNone/>
            </a:pPr>
            <a:fld id="{00000000-1234-1234-1234-123412341234}" type="slidenum">
              <a:rPr lang="en-GB"/>
              <a:t>‹#›</a:t>
            </a:fld>
            <a:endParaRPr/>
          </a:p>
        </p:txBody>
      </p:sp>
      <p:sp>
        <p:nvSpPr>
          <p:cNvPr id="566" name="Google Shape;566;g175a4b56ed1_1_78"/>
          <p:cNvSpPr txBox="1"/>
          <p:nvPr/>
        </p:nvSpPr>
        <p:spPr>
          <a:xfrm>
            <a:off x="455575" y="2471200"/>
            <a:ext cx="4581000" cy="36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Arial"/>
              <a:ea typeface="Arial"/>
              <a:cs typeface="Arial"/>
              <a:sym typeface="Arial"/>
            </a:endParaRPr>
          </a:p>
        </p:txBody>
      </p:sp>
      <p:sp>
        <p:nvSpPr>
          <p:cNvPr id="567" name="Google Shape;567;g175a4b56ed1_1_78"/>
          <p:cNvSpPr txBox="1"/>
          <p:nvPr/>
        </p:nvSpPr>
        <p:spPr>
          <a:xfrm>
            <a:off x="455575" y="3004600"/>
            <a:ext cx="4581000" cy="36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Arial"/>
              <a:ea typeface="Arial"/>
              <a:cs typeface="Arial"/>
              <a:sym typeface="Arial"/>
            </a:endParaRPr>
          </a:p>
        </p:txBody>
      </p:sp>
      <p:graphicFrame>
        <p:nvGraphicFramePr>
          <p:cNvPr id="568" name="Google Shape;568;g175a4b56ed1_1_78"/>
          <p:cNvGraphicFramePr/>
          <p:nvPr/>
        </p:nvGraphicFramePr>
        <p:xfrm>
          <a:off x="952500" y="2038350"/>
          <a:ext cx="3000000" cy="3000000"/>
        </p:xfrm>
        <a:graphic>
          <a:graphicData uri="http://schemas.openxmlformats.org/drawingml/2006/table">
            <a:tbl>
              <a:tblPr>
                <a:noFill/>
                <a:tableStyleId>{41571229-5460-4090-A979-40EEA601E586}</a:tableStyleId>
              </a:tblPr>
              <a:tblGrid>
                <a:gridCol w="2413000"/>
                <a:gridCol w="2413000"/>
                <a:gridCol w="2413000"/>
              </a:tblGrid>
              <a:tr h="381000">
                <a:tc>
                  <a:txBody>
                    <a:bodyPr/>
                    <a:lstStyle/>
                    <a:p>
                      <a:pPr indent="0" lvl="0" marL="0" marR="0" rtl="0" algn="ctr">
                        <a:lnSpc>
                          <a:spcPct val="100000"/>
                        </a:lnSpc>
                        <a:spcBef>
                          <a:spcPts val="0"/>
                        </a:spcBef>
                        <a:spcAft>
                          <a:spcPts val="0"/>
                        </a:spcAft>
                        <a:buClr>
                          <a:srgbClr val="000000"/>
                        </a:buClr>
                        <a:buSzPts val="2200"/>
                        <a:buFont typeface="Arial"/>
                        <a:buNone/>
                      </a:pPr>
                      <a:r>
                        <a:rPr b="1" lang="en-GB" sz="2200" u="none" cap="none" strike="noStrike">
                          <a:solidFill>
                            <a:schemeClr val="lt1"/>
                          </a:solidFill>
                          <a:latin typeface="Lato"/>
                          <a:ea typeface="Lato"/>
                          <a:cs typeface="Lato"/>
                          <a:sym typeface="Lato"/>
                        </a:rPr>
                        <a:t>A</a:t>
                      </a:r>
                      <a:endParaRPr b="1" sz="2200" u="none" cap="none" strike="noStrike">
                        <a:solidFill>
                          <a:schemeClr val="lt1"/>
                        </a:solidFill>
                        <a:latin typeface="Lato"/>
                        <a:ea typeface="Lato"/>
                        <a:cs typeface="Lato"/>
                        <a:sym typeface="Lato"/>
                      </a:endParaRPr>
                    </a:p>
                  </a:txBody>
                  <a:tcPr marT="91425" marB="91425" marR="91425" marL="90000">
                    <a:lnL cap="flat" cmpd="sng" w="28575">
                      <a:solidFill>
                        <a:srgbClr val="1E1E1E"/>
                      </a:solidFill>
                      <a:prstDash val="solid"/>
                      <a:round/>
                      <a:headEnd len="sm" w="sm" type="none"/>
                      <a:tailEnd len="sm" w="sm" type="none"/>
                    </a:lnL>
                    <a:lnR cap="flat" cmpd="sng" w="28575">
                      <a:solidFill>
                        <a:srgbClr val="1E1E1E"/>
                      </a:solidFill>
                      <a:prstDash val="solid"/>
                      <a:round/>
                      <a:headEnd len="sm" w="sm" type="none"/>
                      <a:tailEnd len="sm" w="sm" type="none"/>
                    </a:lnR>
                    <a:lnT cap="flat" cmpd="sng" w="28575">
                      <a:solidFill>
                        <a:srgbClr val="1E1E1E"/>
                      </a:solidFill>
                      <a:prstDash val="solid"/>
                      <a:round/>
                      <a:headEnd len="sm" w="sm" type="none"/>
                      <a:tailEnd len="sm" w="sm" type="none"/>
                    </a:lnT>
                    <a:lnB cap="flat" cmpd="sng" w="28575">
                      <a:solidFill>
                        <a:srgbClr val="1E1E1E"/>
                      </a:solidFill>
                      <a:prstDash val="solid"/>
                      <a:round/>
                      <a:headEnd len="sm" w="sm" type="none"/>
                      <a:tailEnd len="sm" w="sm" type="none"/>
                    </a:lnB>
                    <a:solidFill>
                      <a:srgbClr val="FF0000"/>
                    </a:solidFill>
                  </a:tcPr>
                </a:tc>
                <a:tc>
                  <a:txBody>
                    <a:bodyPr/>
                    <a:lstStyle/>
                    <a:p>
                      <a:pPr indent="0" lvl="0" marL="0" marR="0" rtl="0" algn="ctr">
                        <a:lnSpc>
                          <a:spcPct val="100000"/>
                        </a:lnSpc>
                        <a:spcBef>
                          <a:spcPts val="0"/>
                        </a:spcBef>
                        <a:spcAft>
                          <a:spcPts val="0"/>
                        </a:spcAft>
                        <a:buClr>
                          <a:srgbClr val="000000"/>
                        </a:buClr>
                        <a:buSzPts val="2200"/>
                        <a:buFont typeface="Arial"/>
                        <a:buNone/>
                      </a:pPr>
                      <a:r>
                        <a:rPr b="1" lang="en-GB" sz="2200" u="none" cap="none" strike="noStrike">
                          <a:solidFill>
                            <a:schemeClr val="lt1"/>
                          </a:solidFill>
                          <a:latin typeface="Lato"/>
                          <a:ea typeface="Lato"/>
                          <a:cs typeface="Lato"/>
                          <a:sym typeface="Lato"/>
                        </a:rPr>
                        <a:t>B</a:t>
                      </a:r>
                      <a:endParaRPr b="1" sz="2200" u="none" cap="none" strike="noStrike">
                        <a:solidFill>
                          <a:schemeClr val="lt1"/>
                        </a:solidFill>
                        <a:latin typeface="Lato"/>
                        <a:ea typeface="Lato"/>
                        <a:cs typeface="Lato"/>
                        <a:sym typeface="Lato"/>
                      </a:endParaRPr>
                    </a:p>
                  </a:txBody>
                  <a:tcPr marT="91425" marB="91425" marR="91425" marL="91425">
                    <a:lnL cap="flat" cmpd="sng" w="28575">
                      <a:solidFill>
                        <a:srgbClr val="1E1E1E"/>
                      </a:solidFill>
                      <a:prstDash val="solid"/>
                      <a:round/>
                      <a:headEnd len="sm" w="sm" type="none"/>
                      <a:tailEnd len="sm" w="sm" type="none"/>
                    </a:lnL>
                    <a:lnR cap="flat" cmpd="sng" w="28575">
                      <a:solidFill>
                        <a:srgbClr val="1E1E1E"/>
                      </a:solidFill>
                      <a:prstDash val="solid"/>
                      <a:round/>
                      <a:headEnd len="sm" w="sm" type="none"/>
                      <a:tailEnd len="sm" w="sm" type="none"/>
                    </a:lnR>
                    <a:lnT cap="flat" cmpd="sng" w="28575">
                      <a:solidFill>
                        <a:srgbClr val="1E1E1E"/>
                      </a:solidFill>
                      <a:prstDash val="solid"/>
                      <a:round/>
                      <a:headEnd len="sm" w="sm" type="none"/>
                      <a:tailEnd len="sm" w="sm" type="none"/>
                    </a:lnT>
                    <a:lnB cap="flat" cmpd="sng" w="28575">
                      <a:solidFill>
                        <a:srgbClr val="1E1E1E"/>
                      </a:solidFill>
                      <a:prstDash val="solid"/>
                      <a:round/>
                      <a:headEnd len="sm" w="sm" type="none"/>
                      <a:tailEnd len="sm" w="sm" type="none"/>
                    </a:lnB>
                    <a:solidFill>
                      <a:srgbClr val="00FF00"/>
                    </a:solidFill>
                  </a:tcPr>
                </a:tc>
                <a:tc>
                  <a:txBody>
                    <a:bodyPr/>
                    <a:lstStyle/>
                    <a:p>
                      <a:pPr indent="0" lvl="0" marL="0" marR="0" rtl="0" algn="ctr">
                        <a:lnSpc>
                          <a:spcPct val="100000"/>
                        </a:lnSpc>
                        <a:spcBef>
                          <a:spcPts val="0"/>
                        </a:spcBef>
                        <a:spcAft>
                          <a:spcPts val="0"/>
                        </a:spcAft>
                        <a:buClr>
                          <a:srgbClr val="000000"/>
                        </a:buClr>
                        <a:buSzPts val="2200"/>
                        <a:buFont typeface="Arial"/>
                        <a:buNone/>
                      </a:pPr>
                      <a:r>
                        <a:rPr b="1" lang="en-GB" sz="2200" u="none" cap="none" strike="noStrike">
                          <a:solidFill>
                            <a:schemeClr val="lt1"/>
                          </a:solidFill>
                          <a:latin typeface="Lato"/>
                          <a:ea typeface="Lato"/>
                          <a:cs typeface="Lato"/>
                          <a:sym typeface="Lato"/>
                        </a:rPr>
                        <a:t>C</a:t>
                      </a:r>
                      <a:endParaRPr b="1" sz="2200" u="none" cap="none" strike="noStrike">
                        <a:solidFill>
                          <a:schemeClr val="lt1"/>
                        </a:solidFill>
                        <a:latin typeface="Lato"/>
                        <a:ea typeface="Lato"/>
                        <a:cs typeface="Lato"/>
                        <a:sym typeface="Lato"/>
                      </a:endParaRPr>
                    </a:p>
                  </a:txBody>
                  <a:tcPr marT="91425" marB="91425" marR="91425" marL="91425">
                    <a:lnL cap="flat" cmpd="sng" w="28575">
                      <a:solidFill>
                        <a:srgbClr val="1E1E1E"/>
                      </a:solidFill>
                      <a:prstDash val="solid"/>
                      <a:round/>
                      <a:headEnd len="sm" w="sm" type="none"/>
                      <a:tailEnd len="sm" w="sm" type="none"/>
                    </a:lnL>
                    <a:lnR cap="flat" cmpd="sng" w="28575">
                      <a:solidFill>
                        <a:srgbClr val="1E1E1E"/>
                      </a:solidFill>
                      <a:prstDash val="solid"/>
                      <a:round/>
                      <a:headEnd len="sm" w="sm" type="none"/>
                      <a:tailEnd len="sm" w="sm" type="none"/>
                    </a:lnR>
                    <a:lnT cap="flat" cmpd="sng" w="28575">
                      <a:solidFill>
                        <a:srgbClr val="1E1E1E"/>
                      </a:solidFill>
                      <a:prstDash val="solid"/>
                      <a:round/>
                      <a:headEnd len="sm" w="sm" type="none"/>
                      <a:tailEnd len="sm" w="sm" type="none"/>
                    </a:lnT>
                    <a:lnB cap="flat" cmpd="sng" w="28575">
                      <a:solidFill>
                        <a:srgbClr val="1E1E1E"/>
                      </a:solidFill>
                      <a:prstDash val="solid"/>
                      <a:round/>
                      <a:headEnd len="sm" w="sm" type="none"/>
                      <a:tailEnd len="sm" w="sm" type="none"/>
                    </a:lnB>
                    <a:solidFill>
                      <a:srgbClr val="FF0000"/>
                    </a:solidFill>
                  </a:tcPr>
                </a:tc>
              </a:tr>
              <a:tr h="381000">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solidFill>
                            <a:srgbClr val="231F20"/>
                          </a:solidFill>
                          <a:latin typeface="Lato"/>
                          <a:ea typeface="Lato"/>
                          <a:cs typeface="Lato"/>
                          <a:sym typeface="Lato"/>
                        </a:rPr>
                        <a:t>Spending increases as people have more money to spend</a:t>
                      </a:r>
                      <a:endParaRPr b="1" sz="1400" u="none" cap="none" strike="noStrike">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latin typeface="Lato"/>
                        <a:ea typeface="Lato"/>
                        <a:cs typeface="Lato"/>
                        <a:sym typeface="Lato"/>
                      </a:endParaRPr>
                    </a:p>
                  </a:txBody>
                  <a:tcPr marT="91425" marB="91425" marR="91425" marL="91425">
                    <a:lnL cap="flat" cmpd="sng" w="28575">
                      <a:solidFill>
                        <a:srgbClr val="1E1E1E"/>
                      </a:solidFill>
                      <a:prstDash val="solid"/>
                      <a:round/>
                      <a:headEnd len="sm" w="sm" type="none"/>
                      <a:tailEnd len="sm" w="sm" type="none"/>
                    </a:lnL>
                    <a:lnR cap="flat" cmpd="sng" w="28575">
                      <a:solidFill>
                        <a:srgbClr val="1E1E1E"/>
                      </a:solidFill>
                      <a:prstDash val="solid"/>
                      <a:round/>
                      <a:headEnd len="sm" w="sm" type="none"/>
                      <a:tailEnd len="sm" w="sm" type="none"/>
                    </a:lnR>
                    <a:lnT cap="flat" cmpd="sng" w="28575">
                      <a:solidFill>
                        <a:srgbClr val="1E1E1E"/>
                      </a:solidFill>
                      <a:prstDash val="solid"/>
                      <a:round/>
                      <a:headEnd len="sm" w="sm" type="none"/>
                      <a:tailEnd len="sm" w="sm" type="none"/>
                    </a:lnT>
                    <a:lnB cap="flat" cmpd="sng" w="28575">
                      <a:solidFill>
                        <a:srgbClr val="1E1E1E"/>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solidFill>
                            <a:srgbClr val="231F20"/>
                          </a:solidFill>
                          <a:latin typeface="Lato"/>
                          <a:ea typeface="Lato"/>
                          <a:cs typeface="Lato"/>
                          <a:sym typeface="Lato"/>
                        </a:rPr>
                        <a:t>Spending decreases as </a:t>
                      </a:r>
                      <a:r>
                        <a:rPr b="1" lang="en-GB" sz="1400" u="none" cap="none" strike="noStrike">
                          <a:solidFill>
                            <a:srgbClr val="212121"/>
                          </a:solidFill>
                          <a:latin typeface="Lato"/>
                          <a:ea typeface="Lato"/>
                          <a:cs typeface="Lato"/>
                          <a:sym typeface="Lato"/>
                        </a:rPr>
                        <a:t>the cost of living goes up so people have less money to spend</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latin typeface="Lato"/>
                        <a:ea typeface="Lato"/>
                        <a:cs typeface="Lato"/>
                        <a:sym typeface="Lato"/>
                      </a:endParaRPr>
                    </a:p>
                  </a:txBody>
                  <a:tcPr marT="91425" marB="91425" marR="91425" marL="91425">
                    <a:lnL cap="flat" cmpd="sng" w="28575">
                      <a:solidFill>
                        <a:srgbClr val="1E1E1E"/>
                      </a:solidFill>
                      <a:prstDash val="solid"/>
                      <a:round/>
                      <a:headEnd len="sm" w="sm" type="none"/>
                      <a:tailEnd len="sm" w="sm" type="none"/>
                    </a:lnL>
                    <a:lnR cap="flat" cmpd="sng" w="28575">
                      <a:solidFill>
                        <a:srgbClr val="1E1E1E"/>
                      </a:solidFill>
                      <a:prstDash val="solid"/>
                      <a:round/>
                      <a:headEnd len="sm" w="sm" type="none"/>
                      <a:tailEnd len="sm" w="sm" type="none"/>
                    </a:lnR>
                    <a:lnT cap="flat" cmpd="sng" w="28575">
                      <a:solidFill>
                        <a:srgbClr val="1E1E1E"/>
                      </a:solidFill>
                      <a:prstDash val="solid"/>
                      <a:round/>
                      <a:headEnd len="sm" w="sm" type="none"/>
                      <a:tailEnd len="sm" w="sm" type="none"/>
                    </a:lnT>
                    <a:lnB cap="flat" cmpd="sng" w="28575">
                      <a:solidFill>
                        <a:srgbClr val="1E1E1E"/>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solidFill>
                            <a:srgbClr val="231F20"/>
                          </a:solidFill>
                          <a:latin typeface="Lato"/>
                          <a:ea typeface="Lato"/>
                          <a:cs typeface="Lato"/>
                          <a:sym typeface="Lato"/>
                        </a:rPr>
                        <a:t>Nothing changes because people's spending is not affected</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latin typeface="Lato"/>
                        <a:ea typeface="Lato"/>
                        <a:cs typeface="Lato"/>
                        <a:sym typeface="Lato"/>
                      </a:endParaRPr>
                    </a:p>
                  </a:txBody>
                  <a:tcPr marT="91425" marB="91425" marR="91425" marL="91425">
                    <a:lnL cap="flat" cmpd="sng" w="28575">
                      <a:solidFill>
                        <a:srgbClr val="1E1E1E"/>
                      </a:solidFill>
                      <a:prstDash val="solid"/>
                      <a:round/>
                      <a:headEnd len="sm" w="sm" type="none"/>
                      <a:tailEnd len="sm" w="sm" type="none"/>
                    </a:lnL>
                    <a:lnR cap="flat" cmpd="sng" w="28575">
                      <a:solidFill>
                        <a:srgbClr val="1E1E1E"/>
                      </a:solidFill>
                      <a:prstDash val="solid"/>
                      <a:round/>
                      <a:headEnd len="sm" w="sm" type="none"/>
                      <a:tailEnd len="sm" w="sm" type="none"/>
                    </a:lnR>
                    <a:lnT cap="flat" cmpd="sng" w="28575">
                      <a:solidFill>
                        <a:srgbClr val="1E1E1E"/>
                      </a:solidFill>
                      <a:prstDash val="solid"/>
                      <a:round/>
                      <a:headEnd len="sm" w="sm" type="none"/>
                      <a:tailEnd len="sm" w="sm" type="none"/>
                    </a:lnT>
                    <a:lnB cap="flat" cmpd="sng" w="28575">
                      <a:solidFill>
                        <a:srgbClr val="1E1E1E"/>
                      </a:solidFill>
                      <a:prstDash val="solid"/>
                      <a:round/>
                      <a:headEnd len="sm" w="sm" type="none"/>
                      <a:tailEnd len="sm" w="sm" type="none"/>
                    </a:lnB>
                  </a:tcPr>
                </a:tc>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2" name="Shape 572"/>
        <p:cNvGrpSpPr/>
        <p:nvPr/>
      </p:nvGrpSpPr>
      <p:grpSpPr>
        <a:xfrm>
          <a:off x="0" y="0"/>
          <a:ext cx="0" cy="0"/>
          <a:chOff x="0" y="0"/>
          <a:chExt cx="0" cy="0"/>
        </a:xfrm>
      </p:grpSpPr>
      <p:sp>
        <p:nvSpPr>
          <p:cNvPr id="573" name="Google Shape;573;g175a4b56ed1_1_87"/>
          <p:cNvSpPr txBox="1"/>
          <p:nvPr/>
        </p:nvSpPr>
        <p:spPr>
          <a:xfrm>
            <a:off x="379375" y="1287575"/>
            <a:ext cx="8297400" cy="1200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200"/>
              <a:buFont typeface="Arial"/>
              <a:buNone/>
            </a:pPr>
            <a:r>
              <a:rPr b="0" i="0" lang="en-GB" sz="2200" u="none" cap="none" strike="noStrike">
                <a:solidFill>
                  <a:srgbClr val="231F20"/>
                </a:solidFill>
                <a:latin typeface="Lato"/>
                <a:ea typeface="Lato"/>
                <a:cs typeface="Lato"/>
                <a:sym typeface="Lato"/>
              </a:rPr>
              <a:t>3. The Bank of England wants to keep the target inflation rate at around </a:t>
            </a:r>
            <a:endParaRPr b="0" i="0" sz="2200" u="none" cap="none" strike="noStrike">
              <a:solidFill>
                <a:srgbClr val="231F2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500"/>
              <a:buFont typeface="Arial"/>
              <a:buNone/>
            </a:pPr>
            <a:r>
              <a:t/>
            </a:r>
            <a:endParaRPr b="0" i="0" sz="2200" u="none" cap="none" strike="noStrike">
              <a:solidFill>
                <a:srgbClr val="231F20"/>
              </a:solidFill>
              <a:latin typeface="Lato"/>
              <a:ea typeface="Lato"/>
              <a:cs typeface="Lato"/>
              <a:sym typeface="Lato"/>
            </a:endParaRPr>
          </a:p>
        </p:txBody>
      </p:sp>
      <p:sp>
        <p:nvSpPr>
          <p:cNvPr id="574" name="Google Shape;574;g175a4b56ed1_1_87"/>
          <p:cNvSpPr txBox="1"/>
          <p:nvPr/>
        </p:nvSpPr>
        <p:spPr>
          <a:xfrm>
            <a:off x="379375" y="253750"/>
            <a:ext cx="79926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en-GB" sz="2900" u="none" cap="none" strike="noStrike">
                <a:solidFill>
                  <a:srgbClr val="FF8022"/>
                </a:solidFill>
                <a:latin typeface="Lato"/>
                <a:ea typeface="Lato"/>
                <a:cs typeface="Lato"/>
                <a:sym typeface="Lato"/>
              </a:rPr>
              <a:t>Inflation | Multiple choice</a:t>
            </a:r>
            <a:endParaRPr b="1" i="0" sz="2900" u="none" cap="none" strike="noStrike">
              <a:solidFill>
                <a:srgbClr val="000000"/>
              </a:solidFill>
              <a:latin typeface="Lato"/>
              <a:ea typeface="Lato"/>
              <a:cs typeface="Lato"/>
              <a:sym typeface="Lato"/>
            </a:endParaRPr>
          </a:p>
        </p:txBody>
      </p:sp>
      <p:sp>
        <p:nvSpPr>
          <p:cNvPr id="575" name="Google Shape;575;g175a4b56ed1_1_87"/>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rgbClr val="000000"/>
              </a:buClr>
              <a:buSzPts val="1000"/>
              <a:buFont typeface="Arial"/>
              <a:buNone/>
            </a:pPr>
            <a:fld id="{00000000-1234-1234-1234-123412341234}" type="slidenum">
              <a:rPr lang="en-GB"/>
              <a:t>‹#›</a:t>
            </a:fld>
            <a:endParaRPr/>
          </a:p>
        </p:txBody>
      </p:sp>
      <p:sp>
        <p:nvSpPr>
          <p:cNvPr id="576" name="Google Shape;576;g175a4b56ed1_1_87"/>
          <p:cNvSpPr txBox="1"/>
          <p:nvPr/>
        </p:nvSpPr>
        <p:spPr>
          <a:xfrm>
            <a:off x="455575" y="2471200"/>
            <a:ext cx="4581000" cy="36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Arial"/>
              <a:ea typeface="Arial"/>
              <a:cs typeface="Arial"/>
              <a:sym typeface="Arial"/>
            </a:endParaRPr>
          </a:p>
        </p:txBody>
      </p:sp>
      <p:sp>
        <p:nvSpPr>
          <p:cNvPr id="577" name="Google Shape;577;g175a4b56ed1_1_87"/>
          <p:cNvSpPr txBox="1"/>
          <p:nvPr/>
        </p:nvSpPr>
        <p:spPr>
          <a:xfrm>
            <a:off x="455575" y="3004600"/>
            <a:ext cx="4581000" cy="36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Arial"/>
              <a:ea typeface="Arial"/>
              <a:cs typeface="Arial"/>
              <a:sym typeface="Arial"/>
            </a:endParaRPr>
          </a:p>
        </p:txBody>
      </p:sp>
      <p:graphicFrame>
        <p:nvGraphicFramePr>
          <p:cNvPr id="578" name="Google Shape;578;g175a4b56ed1_1_87"/>
          <p:cNvGraphicFramePr/>
          <p:nvPr/>
        </p:nvGraphicFramePr>
        <p:xfrm>
          <a:off x="952500" y="2419350"/>
          <a:ext cx="3000000" cy="3000000"/>
        </p:xfrm>
        <a:graphic>
          <a:graphicData uri="http://schemas.openxmlformats.org/drawingml/2006/table">
            <a:tbl>
              <a:tblPr>
                <a:noFill/>
                <a:tableStyleId>{41571229-5460-4090-A979-40EEA601E586}</a:tableStyleId>
              </a:tblPr>
              <a:tblGrid>
                <a:gridCol w="2413000"/>
                <a:gridCol w="2413000"/>
                <a:gridCol w="2413000"/>
              </a:tblGrid>
              <a:tr h="381000">
                <a:tc>
                  <a:txBody>
                    <a:bodyPr/>
                    <a:lstStyle/>
                    <a:p>
                      <a:pPr indent="0" lvl="0" marL="0" marR="0" rtl="0" algn="ctr">
                        <a:lnSpc>
                          <a:spcPct val="100000"/>
                        </a:lnSpc>
                        <a:spcBef>
                          <a:spcPts val="0"/>
                        </a:spcBef>
                        <a:spcAft>
                          <a:spcPts val="0"/>
                        </a:spcAft>
                        <a:buClr>
                          <a:srgbClr val="000000"/>
                        </a:buClr>
                        <a:buSzPts val="2200"/>
                        <a:buFont typeface="Arial"/>
                        <a:buNone/>
                      </a:pPr>
                      <a:r>
                        <a:rPr b="1" lang="en-GB" sz="2200" u="none" cap="none" strike="noStrike">
                          <a:solidFill>
                            <a:schemeClr val="lt1"/>
                          </a:solidFill>
                          <a:latin typeface="Lato"/>
                          <a:ea typeface="Lato"/>
                          <a:cs typeface="Lato"/>
                          <a:sym typeface="Lato"/>
                        </a:rPr>
                        <a:t>A</a:t>
                      </a:r>
                      <a:endParaRPr b="1" sz="2200" u="none" cap="none" strike="noStrike">
                        <a:solidFill>
                          <a:schemeClr val="lt1"/>
                        </a:solidFill>
                        <a:latin typeface="Lato"/>
                        <a:ea typeface="Lato"/>
                        <a:cs typeface="Lato"/>
                        <a:sym typeface="Lato"/>
                      </a:endParaRPr>
                    </a:p>
                  </a:txBody>
                  <a:tcPr marT="91425" marB="91425" marR="91425" marL="91425">
                    <a:lnL cap="flat" cmpd="sng" w="28575">
                      <a:solidFill>
                        <a:schemeClr val="accent2"/>
                      </a:solidFill>
                      <a:prstDash val="solid"/>
                      <a:round/>
                      <a:headEnd len="sm" w="sm" type="none"/>
                      <a:tailEnd len="sm" w="sm" type="none"/>
                    </a:lnL>
                    <a:lnR cap="flat" cmpd="sng" w="28575">
                      <a:solidFill>
                        <a:schemeClr val="accent6"/>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solidFill>
                      <a:schemeClr val="accent2"/>
                    </a:solidFill>
                  </a:tcPr>
                </a:tc>
                <a:tc>
                  <a:txBody>
                    <a:bodyPr/>
                    <a:lstStyle/>
                    <a:p>
                      <a:pPr indent="0" lvl="0" marL="0" marR="0" rtl="0" algn="ctr">
                        <a:lnSpc>
                          <a:spcPct val="100000"/>
                        </a:lnSpc>
                        <a:spcBef>
                          <a:spcPts val="0"/>
                        </a:spcBef>
                        <a:spcAft>
                          <a:spcPts val="0"/>
                        </a:spcAft>
                        <a:buClr>
                          <a:srgbClr val="000000"/>
                        </a:buClr>
                        <a:buSzPts val="2200"/>
                        <a:buFont typeface="Arial"/>
                        <a:buNone/>
                      </a:pPr>
                      <a:r>
                        <a:rPr b="1" lang="en-GB" sz="2200" u="none" cap="none" strike="noStrike">
                          <a:solidFill>
                            <a:schemeClr val="lt1"/>
                          </a:solidFill>
                          <a:latin typeface="Lato"/>
                          <a:ea typeface="Lato"/>
                          <a:cs typeface="Lato"/>
                          <a:sym typeface="Lato"/>
                        </a:rPr>
                        <a:t>B</a:t>
                      </a:r>
                      <a:endParaRPr b="1" sz="2200" u="none" cap="none" strike="noStrike">
                        <a:solidFill>
                          <a:schemeClr val="lt1"/>
                        </a:solidFill>
                        <a:latin typeface="Lato"/>
                        <a:ea typeface="Lato"/>
                        <a:cs typeface="Lato"/>
                        <a:sym typeface="Lato"/>
                      </a:endParaRPr>
                    </a:p>
                  </a:txBody>
                  <a:tcPr marT="91425" marB="91425" marR="91425" marL="91425">
                    <a:lnL cap="flat" cmpd="sng" w="28575">
                      <a:solidFill>
                        <a:schemeClr val="accent6"/>
                      </a:solidFill>
                      <a:prstDash val="solid"/>
                      <a:round/>
                      <a:headEnd len="sm" w="sm" type="none"/>
                      <a:tailEnd len="sm" w="sm" type="none"/>
                    </a:lnL>
                    <a:lnR cap="flat" cmpd="sng" w="28575">
                      <a:solidFill>
                        <a:schemeClr val="accent3"/>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solidFill>
                      <a:schemeClr val="accent2"/>
                    </a:solidFill>
                  </a:tcPr>
                </a:tc>
                <a:tc>
                  <a:txBody>
                    <a:bodyPr/>
                    <a:lstStyle/>
                    <a:p>
                      <a:pPr indent="0" lvl="0" marL="0" marR="0" rtl="0" algn="ctr">
                        <a:lnSpc>
                          <a:spcPct val="100000"/>
                        </a:lnSpc>
                        <a:spcBef>
                          <a:spcPts val="0"/>
                        </a:spcBef>
                        <a:spcAft>
                          <a:spcPts val="0"/>
                        </a:spcAft>
                        <a:buClr>
                          <a:srgbClr val="000000"/>
                        </a:buClr>
                        <a:buSzPts val="2200"/>
                        <a:buFont typeface="Arial"/>
                        <a:buNone/>
                      </a:pPr>
                      <a:r>
                        <a:rPr b="1" lang="en-GB" sz="2200" u="none" cap="none" strike="noStrike">
                          <a:solidFill>
                            <a:schemeClr val="lt1"/>
                          </a:solidFill>
                          <a:latin typeface="Lato"/>
                          <a:ea typeface="Lato"/>
                          <a:cs typeface="Lato"/>
                          <a:sym typeface="Lato"/>
                        </a:rPr>
                        <a:t>C</a:t>
                      </a:r>
                      <a:endParaRPr b="1" sz="2200" u="none" cap="none" strike="noStrike">
                        <a:solidFill>
                          <a:schemeClr val="lt1"/>
                        </a:solidFill>
                        <a:latin typeface="Lato"/>
                        <a:ea typeface="Lato"/>
                        <a:cs typeface="Lato"/>
                        <a:sym typeface="Lato"/>
                      </a:endParaRPr>
                    </a:p>
                  </a:txBody>
                  <a:tcPr marT="91425" marB="91425" marR="91425" marL="91425">
                    <a:lnL cap="flat" cmpd="sng" w="28575">
                      <a:solidFill>
                        <a:schemeClr val="accent3"/>
                      </a:solidFill>
                      <a:prstDash val="solid"/>
                      <a:round/>
                      <a:headEnd len="sm" w="sm" type="none"/>
                      <a:tailEnd len="sm" w="sm" type="none"/>
                    </a:lnL>
                    <a:lnR cap="flat" cmpd="sng" w="28575">
                      <a:solidFill>
                        <a:schemeClr val="accent2"/>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solidFill>
                      <a:schemeClr val="accent2"/>
                    </a:solidFill>
                  </a:tcPr>
                </a:tc>
              </a:tr>
              <a:tr h="381000">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solidFill>
                            <a:srgbClr val="231F20"/>
                          </a:solidFill>
                          <a:latin typeface="Lato"/>
                          <a:ea typeface="Lato"/>
                          <a:cs typeface="Lato"/>
                          <a:sym typeface="Lato"/>
                        </a:rPr>
                        <a:t>0%</a:t>
                      </a:r>
                      <a:endParaRPr b="1" sz="1400" u="none" cap="none" strike="noStrike">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latin typeface="Lato"/>
                        <a:ea typeface="Lato"/>
                        <a:cs typeface="Lato"/>
                        <a:sym typeface="Lato"/>
                      </a:endParaRPr>
                    </a:p>
                  </a:txBody>
                  <a:tcPr marT="91425" marB="91425" marR="91425" marL="91425">
                    <a:lnL cap="flat" cmpd="sng" w="28575">
                      <a:solidFill>
                        <a:schemeClr val="accent2"/>
                      </a:solidFill>
                      <a:prstDash val="solid"/>
                      <a:round/>
                      <a:headEnd len="sm" w="sm" type="none"/>
                      <a:tailEnd len="sm" w="sm" type="none"/>
                    </a:lnL>
                    <a:lnR cap="flat" cmpd="sng" w="28575">
                      <a:solidFill>
                        <a:schemeClr val="accent2"/>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solidFill>
                            <a:srgbClr val="231F20"/>
                          </a:solidFill>
                          <a:latin typeface="Lato"/>
                          <a:ea typeface="Lato"/>
                          <a:cs typeface="Lato"/>
                          <a:sym typeface="Lato"/>
                        </a:rPr>
                        <a:t>2%</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latin typeface="Lato"/>
                        <a:ea typeface="Lato"/>
                        <a:cs typeface="Lato"/>
                        <a:sym typeface="Lato"/>
                      </a:endParaRPr>
                    </a:p>
                  </a:txBody>
                  <a:tcPr marT="91425" marB="91425" marR="91425" marL="91425">
                    <a:lnL cap="flat" cmpd="sng" w="28575">
                      <a:solidFill>
                        <a:schemeClr val="accent2"/>
                      </a:solidFill>
                      <a:prstDash val="solid"/>
                      <a:round/>
                      <a:headEnd len="sm" w="sm" type="none"/>
                      <a:tailEnd len="sm" w="sm" type="none"/>
                    </a:lnL>
                    <a:lnR cap="flat" cmpd="sng" w="28575">
                      <a:solidFill>
                        <a:schemeClr val="accent2"/>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solidFill>
                            <a:srgbClr val="231F20"/>
                          </a:solidFill>
                          <a:latin typeface="Lato"/>
                          <a:ea typeface="Lato"/>
                          <a:cs typeface="Lato"/>
                          <a:sym typeface="Lato"/>
                        </a:rPr>
                        <a:t>7%</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latin typeface="Lato"/>
                        <a:ea typeface="Lato"/>
                        <a:cs typeface="Lato"/>
                        <a:sym typeface="Lato"/>
                      </a:endParaRPr>
                    </a:p>
                  </a:txBody>
                  <a:tcPr marT="91425" marB="91425" marR="91425" marL="91425">
                    <a:lnL cap="flat" cmpd="sng" w="28575">
                      <a:solidFill>
                        <a:schemeClr val="accent2"/>
                      </a:solidFill>
                      <a:prstDash val="solid"/>
                      <a:round/>
                      <a:headEnd len="sm" w="sm" type="none"/>
                      <a:tailEnd len="sm" w="sm" type="none"/>
                    </a:lnL>
                    <a:lnR cap="flat" cmpd="sng" w="28575">
                      <a:solidFill>
                        <a:schemeClr val="accent2"/>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tcPr>
                </a:tc>
              </a:tr>
            </a:tbl>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2" name="Shape 582"/>
        <p:cNvGrpSpPr/>
        <p:nvPr/>
      </p:nvGrpSpPr>
      <p:grpSpPr>
        <a:xfrm>
          <a:off x="0" y="0"/>
          <a:ext cx="0" cy="0"/>
          <a:chOff x="0" y="0"/>
          <a:chExt cx="0" cy="0"/>
        </a:xfrm>
      </p:grpSpPr>
      <p:sp>
        <p:nvSpPr>
          <p:cNvPr id="583" name="Google Shape;583;g175a4b56ed1_1_96"/>
          <p:cNvSpPr txBox="1"/>
          <p:nvPr/>
        </p:nvSpPr>
        <p:spPr>
          <a:xfrm>
            <a:off x="379375" y="1287575"/>
            <a:ext cx="8297400" cy="1200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200"/>
              <a:buFont typeface="Arial"/>
              <a:buNone/>
            </a:pPr>
            <a:r>
              <a:rPr b="0" i="0" lang="en-GB" sz="2200" u="none" cap="none" strike="noStrike">
                <a:solidFill>
                  <a:srgbClr val="231F20"/>
                </a:solidFill>
                <a:latin typeface="Lato"/>
                <a:ea typeface="Lato"/>
                <a:cs typeface="Lato"/>
                <a:sym typeface="Lato"/>
              </a:rPr>
              <a:t>3. The Bank of England wants to keep the target inflation rate at around </a:t>
            </a:r>
            <a:endParaRPr b="0" i="0" sz="2200" u="none" cap="none" strike="noStrike">
              <a:solidFill>
                <a:srgbClr val="231F2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500"/>
              <a:buFont typeface="Arial"/>
              <a:buNone/>
            </a:pPr>
            <a:r>
              <a:t/>
            </a:r>
            <a:endParaRPr b="0" i="0" sz="2200" u="none" cap="none" strike="noStrike">
              <a:solidFill>
                <a:srgbClr val="231F20"/>
              </a:solidFill>
              <a:latin typeface="Lato"/>
              <a:ea typeface="Lato"/>
              <a:cs typeface="Lato"/>
              <a:sym typeface="Lato"/>
            </a:endParaRPr>
          </a:p>
        </p:txBody>
      </p:sp>
      <p:sp>
        <p:nvSpPr>
          <p:cNvPr id="584" name="Google Shape;584;g175a4b56ed1_1_96"/>
          <p:cNvSpPr txBox="1"/>
          <p:nvPr/>
        </p:nvSpPr>
        <p:spPr>
          <a:xfrm>
            <a:off x="379375" y="253750"/>
            <a:ext cx="79926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en-GB" sz="2900" u="none" cap="none" strike="noStrike">
                <a:solidFill>
                  <a:srgbClr val="FF8022"/>
                </a:solidFill>
                <a:latin typeface="Lato"/>
                <a:ea typeface="Lato"/>
                <a:cs typeface="Lato"/>
                <a:sym typeface="Lato"/>
              </a:rPr>
              <a:t>Inflation | Multiple choice</a:t>
            </a:r>
            <a:endParaRPr b="1" i="0" sz="2900" u="none" cap="none" strike="noStrike">
              <a:solidFill>
                <a:srgbClr val="000000"/>
              </a:solidFill>
              <a:latin typeface="Lato"/>
              <a:ea typeface="Lato"/>
              <a:cs typeface="Lato"/>
              <a:sym typeface="Lato"/>
            </a:endParaRPr>
          </a:p>
        </p:txBody>
      </p:sp>
      <p:sp>
        <p:nvSpPr>
          <p:cNvPr id="585" name="Google Shape;585;g175a4b56ed1_1_96"/>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rgbClr val="000000"/>
              </a:buClr>
              <a:buSzPts val="1000"/>
              <a:buFont typeface="Arial"/>
              <a:buNone/>
            </a:pPr>
            <a:fld id="{00000000-1234-1234-1234-123412341234}" type="slidenum">
              <a:rPr lang="en-GB"/>
              <a:t>‹#›</a:t>
            </a:fld>
            <a:endParaRPr/>
          </a:p>
        </p:txBody>
      </p:sp>
      <p:sp>
        <p:nvSpPr>
          <p:cNvPr id="586" name="Google Shape;586;g175a4b56ed1_1_96"/>
          <p:cNvSpPr txBox="1"/>
          <p:nvPr/>
        </p:nvSpPr>
        <p:spPr>
          <a:xfrm>
            <a:off x="455575" y="2471200"/>
            <a:ext cx="4581000" cy="36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Arial"/>
              <a:ea typeface="Arial"/>
              <a:cs typeface="Arial"/>
              <a:sym typeface="Arial"/>
            </a:endParaRPr>
          </a:p>
        </p:txBody>
      </p:sp>
      <p:sp>
        <p:nvSpPr>
          <p:cNvPr id="587" name="Google Shape;587;g175a4b56ed1_1_96"/>
          <p:cNvSpPr txBox="1"/>
          <p:nvPr/>
        </p:nvSpPr>
        <p:spPr>
          <a:xfrm>
            <a:off x="455575" y="3004600"/>
            <a:ext cx="4581000" cy="36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Arial"/>
              <a:ea typeface="Arial"/>
              <a:cs typeface="Arial"/>
              <a:sym typeface="Arial"/>
            </a:endParaRPr>
          </a:p>
        </p:txBody>
      </p:sp>
      <p:graphicFrame>
        <p:nvGraphicFramePr>
          <p:cNvPr id="588" name="Google Shape;588;g175a4b56ed1_1_96"/>
          <p:cNvGraphicFramePr/>
          <p:nvPr/>
        </p:nvGraphicFramePr>
        <p:xfrm>
          <a:off x="952500" y="2419350"/>
          <a:ext cx="3000000" cy="3000000"/>
        </p:xfrm>
        <a:graphic>
          <a:graphicData uri="http://schemas.openxmlformats.org/drawingml/2006/table">
            <a:tbl>
              <a:tblPr>
                <a:noFill/>
                <a:tableStyleId>{41571229-5460-4090-A979-40EEA601E586}</a:tableStyleId>
              </a:tblPr>
              <a:tblGrid>
                <a:gridCol w="2413000"/>
                <a:gridCol w="2413000"/>
                <a:gridCol w="2413000"/>
              </a:tblGrid>
              <a:tr h="381000">
                <a:tc>
                  <a:txBody>
                    <a:bodyPr/>
                    <a:lstStyle/>
                    <a:p>
                      <a:pPr indent="0" lvl="0" marL="0" marR="0" rtl="0" algn="ctr">
                        <a:lnSpc>
                          <a:spcPct val="100000"/>
                        </a:lnSpc>
                        <a:spcBef>
                          <a:spcPts val="0"/>
                        </a:spcBef>
                        <a:spcAft>
                          <a:spcPts val="0"/>
                        </a:spcAft>
                        <a:buClr>
                          <a:srgbClr val="000000"/>
                        </a:buClr>
                        <a:buSzPts val="2200"/>
                        <a:buFont typeface="Arial"/>
                        <a:buNone/>
                      </a:pPr>
                      <a:r>
                        <a:rPr b="1" lang="en-GB" sz="2200" u="none" cap="none" strike="noStrike">
                          <a:solidFill>
                            <a:schemeClr val="lt1"/>
                          </a:solidFill>
                          <a:latin typeface="Lato"/>
                          <a:ea typeface="Lato"/>
                          <a:cs typeface="Lato"/>
                          <a:sym typeface="Lato"/>
                        </a:rPr>
                        <a:t>A</a:t>
                      </a:r>
                      <a:endParaRPr b="1" sz="2200" u="none" cap="none" strike="noStrike">
                        <a:solidFill>
                          <a:schemeClr val="lt1"/>
                        </a:solidFill>
                        <a:latin typeface="Lato"/>
                        <a:ea typeface="Lato"/>
                        <a:cs typeface="Lato"/>
                        <a:sym typeface="Lato"/>
                      </a:endParaRPr>
                    </a:p>
                  </a:txBody>
                  <a:tcPr marT="91425" marB="91425" marR="91425" marL="91425">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rgbClr val="FF0000"/>
                    </a:solidFill>
                  </a:tcPr>
                </a:tc>
                <a:tc>
                  <a:txBody>
                    <a:bodyPr/>
                    <a:lstStyle/>
                    <a:p>
                      <a:pPr indent="0" lvl="0" marL="0" marR="0" rtl="0" algn="ctr">
                        <a:lnSpc>
                          <a:spcPct val="100000"/>
                        </a:lnSpc>
                        <a:spcBef>
                          <a:spcPts val="0"/>
                        </a:spcBef>
                        <a:spcAft>
                          <a:spcPts val="0"/>
                        </a:spcAft>
                        <a:buClr>
                          <a:srgbClr val="000000"/>
                        </a:buClr>
                        <a:buSzPts val="2200"/>
                        <a:buFont typeface="Arial"/>
                        <a:buNone/>
                      </a:pPr>
                      <a:r>
                        <a:rPr b="1" lang="en-GB" sz="2200" u="none" cap="none" strike="noStrike">
                          <a:solidFill>
                            <a:schemeClr val="lt1"/>
                          </a:solidFill>
                          <a:latin typeface="Lato"/>
                          <a:ea typeface="Lato"/>
                          <a:cs typeface="Lato"/>
                          <a:sym typeface="Lato"/>
                        </a:rPr>
                        <a:t>B</a:t>
                      </a:r>
                      <a:endParaRPr b="1" sz="2200" u="none" cap="none" strike="noStrike">
                        <a:solidFill>
                          <a:schemeClr val="lt1"/>
                        </a:solidFill>
                        <a:latin typeface="Lato"/>
                        <a:ea typeface="Lato"/>
                        <a:cs typeface="Lato"/>
                        <a:sym typeface="Lato"/>
                      </a:endParaRPr>
                    </a:p>
                  </a:txBody>
                  <a:tcPr marT="91425" marB="91425" marR="91425" marL="91425">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rgbClr val="00FF00"/>
                    </a:solidFill>
                  </a:tcPr>
                </a:tc>
                <a:tc>
                  <a:txBody>
                    <a:bodyPr/>
                    <a:lstStyle/>
                    <a:p>
                      <a:pPr indent="0" lvl="0" marL="0" marR="0" rtl="0" algn="ctr">
                        <a:lnSpc>
                          <a:spcPct val="100000"/>
                        </a:lnSpc>
                        <a:spcBef>
                          <a:spcPts val="0"/>
                        </a:spcBef>
                        <a:spcAft>
                          <a:spcPts val="0"/>
                        </a:spcAft>
                        <a:buClr>
                          <a:srgbClr val="000000"/>
                        </a:buClr>
                        <a:buSzPts val="2200"/>
                        <a:buFont typeface="Arial"/>
                        <a:buNone/>
                      </a:pPr>
                      <a:r>
                        <a:rPr b="1" lang="en-GB" sz="2200" u="none" cap="none" strike="noStrike">
                          <a:solidFill>
                            <a:schemeClr val="lt1"/>
                          </a:solidFill>
                          <a:latin typeface="Lato"/>
                          <a:ea typeface="Lato"/>
                          <a:cs typeface="Lato"/>
                          <a:sym typeface="Lato"/>
                        </a:rPr>
                        <a:t>C</a:t>
                      </a:r>
                      <a:endParaRPr b="1" sz="2200" u="none" cap="none" strike="noStrike">
                        <a:solidFill>
                          <a:schemeClr val="lt1"/>
                        </a:solidFill>
                        <a:latin typeface="Lato"/>
                        <a:ea typeface="Lato"/>
                        <a:cs typeface="Lato"/>
                        <a:sym typeface="Lato"/>
                      </a:endParaRPr>
                    </a:p>
                  </a:txBody>
                  <a:tcPr marT="91425" marB="91425" marR="91425" marL="91425">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rgbClr val="FF0000"/>
                    </a:solidFill>
                  </a:tcPr>
                </a:tc>
              </a:tr>
              <a:tr h="381000">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solidFill>
                            <a:srgbClr val="231F20"/>
                          </a:solidFill>
                          <a:latin typeface="Lato"/>
                          <a:ea typeface="Lato"/>
                          <a:cs typeface="Lato"/>
                          <a:sym typeface="Lato"/>
                        </a:rPr>
                        <a:t>0%</a:t>
                      </a:r>
                      <a:endParaRPr b="1" sz="1400" u="none" cap="none" strike="noStrike">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latin typeface="Lato"/>
                        <a:ea typeface="Lato"/>
                        <a:cs typeface="Lato"/>
                        <a:sym typeface="Lato"/>
                      </a:endParaRPr>
                    </a:p>
                  </a:txBody>
                  <a:tcPr marT="91425" marB="91425" marR="91425" marL="91425">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solidFill>
                            <a:srgbClr val="231F20"/>
                          </a:solidFill>
                          <a:latin typeface="Lato"/>
                          <a:ea typeface="Lato"/>
                          <a:cs typeface="Lato"/>
                          <a:sym typeface="Lato"/>
                        </a:rPr>
                        <a:t>2%</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latin typeface="Lato"/>
                        <a:ea typeface="Lato"/>
                        <a:cs typeface="Lato"/>
                        <a:sym typeface="Lato"/>
                      </a:endParaRPr>
                    </a:p>
                  </a:txBody>
                  <a:tcPr marT="91425" marB="91425" marR="91425" marL="91425">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solidFill>
                            <a:srgbClr val="231F20"/>
                          </a:solidFill>
                          <a:latin typeface="Lato"/>
                          <a:ea typeface="Lato"/>
                          <a:cs typeface="Lato"/>
                          <a:sym typeface="Lato"/>
                        </a:rPr>
                        <a:t>7%</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latin typeface="Lato"/>
                        <a:ea typeface="Lato"/>
                        <a:cs typeface="Lato"/>
                        <a:sym typeface="Lato"/>
                      </a:endParaRPr>
                    </a:p>
                  </a:txBody>
                  <a:tcPr marT="91425" marB="91425" marR="91425" marL="91425">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r>
            </a:tbl>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2" name="Shape 592"/>
        <p:cNvGrpSpPr/>
        <p:nvPr/>
      </p:nvGrpSpPr>
      <p:grpSpPr>
        <a:xfrm>
          <a:off x="0" y="0"/>
          <a:ext cx="0" cy="0"/>
          <a:chOff x="0" y="0"/>
          <a:chExt cx="0" cy="0"/>
        </a:xfrm>
      </p:grpSpPr>
      <p:sp>
        <p:nvSpPr>
          <p:cNvPr id="593" name="Google Shape;593;g175a4b56ed1_1_105"/>
          <p:cNvSpPr txBox="1"/>
          <p:nvPr/>
        </p:nvSpPr>
        <p:spPr>
          <a:xfrm>
            <a:off x="379375" y="1287575"/>
            <a:ext cx="8297400" cy="1200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200"/>
              <a:buFont typeface="Arial"/>
              <a:buNone/>
            </a:pPr>
            <a:r>
              <a:rPr b="0" i="0" lang="en-GB" sz="2200" u="none" cap="none" strike="noStrike">
                <a:solidFill>
                  <a:srgbClr val="231F20"/>
                </a:solidFill>
                <a:latin typeface="Lato"/>
                <a:ea typeface="Lato"/>
                <a:cs typeface="Lato"/>
                <a:sym typeface="Lato"/>
              </a:rPr>
              <a:t>4.</a:t>
            </a:r>
            <a:r>
              <a:rPr b="1" i="0" lang="en-GB" sz="2200" u="none" cap="none" strike="noStrike">
                <a:solidFill>
                  <a:srgbClr val="231F20"/>
                </a:solidFill>
                <a:latin typeface="Lato"/>
                <a:ea typeface="Lato"/>
                <a:cs typeface="Lato"/>
                <a:sym typeface="Lato"/>
              </a:rPr>
              <a:t> </a:t>
            </a:r>
            <a:r>
              <a:rPr b="0" i="0" lang="en-GB" sz="2200" u="none" cap="none" strike="noStrike">
                <a:solidFill>
                  <a:srgbClr val="000000"/>
                </a:solidFill>
                <a:latin typeface="Lato"/>
                <a:ea typeface="Lato"/>
                <a:cs typeface="Lato"/>
                <a:sym typeface="Lato"/>
              </a:rPr>
              <a:t>Which of these items was </a:t>
            </a:r>
            <a:r>
              <a:rPr b="0" i="0" lang="en-GB" sz="2200" u="none" cap="none" strike="noStrike">
                <a:solidFill>
                  <a:srgbClr val="231F20"/>
                </a:solidFill>
                <a:latin typeface="Lato"/>
                <a:ea typeface="Lato"/>
                <a:cs typeface="Lato"/>
                <a:sym typeface="Lato"/>
              </a:rPr>
              <a:t>removed from 2022’s basket of goods and services?</a:t>
            </a:r>
            <a:r>
              <a:rPr b="1" i="0" lang="en-GB" sz="2200" u="none" cap="none" strike="noStrike">
                <a:solidFill>
                  <a:srgbClr val="231F20"/>
                </a:solidFill>
                <a:latin typeface="Lato"/>
                <a:ea typeface="Lato"/>
                <a:cs typeface="Lato"/>
                <a:sym typeface="Lato"/>
              </a:rPr>
              <a:t> </a:t>
            </a:r>
            <a:endParaRPr b="1" i="0" sz="2200" u="none" cap="none" strike="noStrike">
              <a:solidFill>
                <a:srgbClr val="231F2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500"/>
              <a:buFont typeface="Arial"/>
              <a:buNone/>
            </a:pPr>
            <a:r>
              <a:t/>
            </a:r>
            <a:endParaRPr b="1" i="0" sz="2200" u="none" cap="none" strike="noStrike">
              <a:solidFill>
                <a:srgbClr val="231F20"/>
              </a:solidFill>
              <a:latin typeface="Lato"/>
              <a:ea typeface="Lato"/>
              <a:cs typeface="Lato"/>
              <a:sym typeface="Lato"/>
            </a:endParaRPr>
          </a:p>
        </p:txBody>
      </p:sp>
      <p:sp>
        <p:nvSpPr>
          <p:cNvPr id="594" name="Google Shape;594;g175a4b56ed1_1_105"/>
          <p:cNvSpPr txBox="1"/>
          <p:nvPr/>
        </p:nvSpPr>
        <p:spPr>
          <a:xfrm>
            <a:off x="379375" y="253750"/>
            <a:ext cx="79926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en-GB" sz="2900" u="none" cap="none" strike="noStrike">
                <a:solidFill>
                  <a:srgbClr val="FF8022"/>
                </a:solidFill>
                <a:latin typeface="Lato"/>
                <a:ea typeface="Lato"/>
                <a:cs typeface="Lato"/>
                <a:sym typeface="Lato"/>
              </a:rPr>
              <a:t>Inflation | Multiple choice</a:t>
            </a:r>
            <a:endParaRPr b="1" i="0" sz="2900" u="none" cap="none" strike="noStrike">
              <a:solidFill>
                <a:srgbClr val="000000"/>
              </a:solidFill>
              <a:latin typeface="Lato"/>
              <a:ea typeface="Lato"/>
              <a:cs typeface="Lato"/>
              <a:sym typeface="Lato"/>
            </a:endParaRPr>
          </a:p>
        </p:txBody>
      </p:sp>
      <p:sp>
        <p:nvSpPr>
          <p:cNvPr id="595" name="Google Shape;595;g175a4b56ed1_1_105"/>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rgbClr val="000000"/>
              </a:buClr>
              <a:buSzPts val="1000"/>
              <a:buFont typeface="Arial"/>
              <a:buNone/>
            </a:pPr>
            <a:fld id="{00000000-1234-1234-1234-123412341234}" type="slidenum">
              <a:rPr lang="en-GB"/>
              <a:t>‹#›</a:t>
            </a:fld>
            <a:endParaRPr/>
          </a:p>
        </p:txBody>
      </p:sp>
      <p:sp>
        <p:nvSpPr>
          <p:cNvPr id="596" name="Google Shape;596;g175a4b56ed1_1_105"/>
          <p:cNvSpPr txBox="1"/>
          <p:nvPr/>
        </p:nvSpPr>
        <p:spPr>
          <a:xfrm>
            <a:off x="455575" y="2471200"/>
            <a:ext cx="4581000" cy="36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Arial"/>
              <a:ea typeface="Arial"/>
              <a:cs typeface="Arial"/>
              <a:sym typeface="Arial"/>
            </a:endParaRPr>
          </a:p>
        </p:txBody>
      </p:sp>
      <p:sp>
        <p:nvSpPr>
          <p:cNvPr id="597" name="Google Shape;597;g175a4b56ed1_1_105"/>
          <p:cNvSpPr txBox="1"/>
          <p:nvPr/>
        </p:nvSpPr>
        <p:spPr>
          <a:xfrm>
            <a:off x="455575" y="3004600"/>
            <a:ext cx="4581000" cy="36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Arial"/>
              <a:ea typeface="Arial"/>
              <a:cs typeface="Arial"/>
              <a:sym typeface="Arial"/>
            </a:endParaRPr>
          </a:p>
        </p:txBody>
      </p:sp>
      <p:graphicFrame>
        <p:nvGraphicFramePr>
          <p:cNvPr id="598" name="Google Shape;598;g175a4b56ed1_1_105"/>
          <p:cNvGraphicFramePr/>
          <p:nvPr/>
        </p:nvGraphicFramePr>
        <p:xfrm>
          <a:off x="952500" y="2419350"/>
          <a:ext cx="3000000" cy="3000000"/>
        </p:xfrm>
        <a:graphic>
          <a:graphicData uri="http://schemas.openxmlformats.org/drawingml/2006/table">
            <a:tbl>
              <a:tblPr>
                <a:noFill/>
                <a:tableStyleId>{41571229-5460-4090-A979-40EEA601E586}</a:tableStyleId>
              </a:tblPr>
              <a:tblGrid>
                <a:gridCol w="2413000"/>
                <a:gridCol w="2413000"/>
                <a:gridCol w="2413000"/>
              </a:tblGrid>
              <a:tr h="381000">
                <a:tc>
                  <a:txBody>
                    <a:bodyPr/>
                    <a:lstStyle/>
                    <a:p>
                      <a:pPr indent="0" lvl="0" marL="0" marR="0" rtl="0" algn="ctr">
                        <a:lnSpc>
                          <a:spcPct val="100000"/>
                        </a:lnSpc>
                        <a:spcBef>
                          <a:spcPts val="0"/>
                        </a:spcBef>
                        <a:spcAft>
                          <a:spcPts val="0"/>
                        </a:spcAft>
                        <a:buClr>
                          <a:srgbClr val="000000"/>
                        </a:buClr>
                        <a:buSzPts val="2200"/>
                        <a:buFont typeface="Arial"/>
                        <a:buNone/>
                      </a:pPr>
                      <a:r>
                        <a:rPr b="1" lang="en-GB" sz="2200" u="none" cap="none" strike="noStrike">
                          <a:solidFill>
                            <a:schemeClr val="lt1"/>
                          </a:solidFill>
                          <a:latin typeface="Lato"/>
                          <a:ea typeface="Lato"/>
                          <a:cs typeface="Lato"/>
                          <a:sym typeface="Lato"/>
                        </a:rPr>
                        <a:t>A</a:t>
                      </a:r>
                      <a:endParaRPr b="1" sz="2200" u="none" cap="none" strike="noStrike">
                        <a:solidFill>
                          <a:schemeClr val="lt1"/>
                        </a:solidFill>
                        <a:latin typeface="Lato"/>
                        <a:ea typeface="Lato"/>
                        <a:cs typeface="Lato"/>
                        <a:sym typeface="Lato"/>
                      </a:endParaRPr>
                    </a:p>
                  </a:txBody>
                  <a:tcPr marT="91425" marB="91425" marR="91425" marL="91425">
                    <a:lnL cap="flat" cmpd="sng" w="28575">
                      <a:solidFill>
                        <a:schemeClr val="accent2"/>
                      </a:solidFill>
                      <a:prstDash val="solid"/>
                      <a:round/>
                      <a:headEnd len="sm" w="sm" type="none"/>
                      <a:tailEnd len="sm" w="sm" type="none"/>
                    </a:lnL>
                    <a:lnR cap="flat" cmpd="sng" w="28575">
                      <a:solidFill>
                        <a:schemeClr val="accent6"/>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solidFill>
                      <a:schemeClr val="accent2"/>
                    </a:solidFill>
                  </a:tcPr>
                </a:tc>
                <a:tc>
                  <a:txBody>
                    <a:bodyPr/>
                    <a:lstStyle/>
                    <a:p>
                      <a:pPr indent="0" lvl="0" marL="0" marR="0" rtl="0" algn="ctr">
                        <a:lnSpc>
                          <a:spcPct val="100000"/>
                        </a:lnSpc>
                        <a:spcBef>
                          <a:spcPts val="0"/>
                        </a:spcBef>
                        <a:spcAft>
                          <a:spcPts val="0"/>
                        </a:spcAft>
                        <a:buClr>
                          <a:srgbClr val="000000"/>
                        </a:buClr>
                        <a:buSzPts val="2200"/>
                        <a:buFont typeface="Arial"/>
                        <a:buNone/>
                      </a:pPr>
                      <a:r>
                        <a:rPr b="1" lang="en-GB" sz="2200" u="none" cap="none" strike="noStrike">
                          <a:solidFill>
                            <a:schemeClr val="lt1"/>
                          </a:solidFill>
                          <a:latin typeface="Lato"/>
                          <a:ea typeface="Lato"/>
                          <a:cs typeface="Lato"/>
                          <a:sym typeface="Lato"/>
                        </a:rPr>
                        <a:t>B</a:t>
                      </a:r>
                      <a:endParaRPr b="1" sz="2200" u="none" cap="none" strike="noStrike">
                        <a:solidFill>
                          <a:schemeClr val="lt1"/>
                        </a:solidFill>
                        <a:latin typeface="Lato"/>
                        <a:ea typeface="Lato"/>
                        <a:cs typeface="Lato"/>
                        <a:sym typeface="Lato"/>
                      </a:endParaRPr>
                    </a:p>
                  </a:txBody>
                  <a:tcPr marT="91425" marB="91425" marR="91425" marL="91425">
                    <a:lnL cap="flat" cmpd="sng" w="28575">
                      <a:solidFill>
                        <a:schemeClr val="accent6"/>
                      </a:solidFill>
                      <a:prstDash val="solid"/>
                      <a:round/>
                      <a:headEnd len="sm" w="sm" type="none"/>
                      <a:tailEnd len="sm" w="sm" type="none"/>
                    </a:lnL>
                    <a:lnR cap="flat" cmpd="sng" w="28575">
                      <a:solidFill>
                        <a:schemeClr val="accent3"/>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solidFill>
                      <a:schemeClr val="accent2"/>
                    </a:solidFill>
                  </a:tcPr>
                </a:tc>
                <a:tc>
                  <a:txBody>
                    <a:bodyPr/>
                    <a:lstStyle/>
                    <a:p>
                      <a:pPr indent="0" lvl="0" marL="0" marR="0" rtl="0" algn="ctr">
                        <a:lnSpc>
                          <a:spcPct val="100000"/>
                        </a:lnSpc>
                        <a:spcBef>
                          <a:spcPts val="0"/>
                        </a:spcBef>
                        <a:spcAft>
                          <a:spcPts val="0"/>
                        </a:spcAft>
                        <a:buClr>
                          <a:srgbClr val="000000"/>
                        </a:buClr>
                        <a:buSzPts val="2200"/>
                        <a:buFont typeface="Arial"/>
                        <a:buNone/>
                      </a:pPr>
                      <a:r>
                        <a:rPr b="1" lang="en-GB" sz="2200" u="none" cap="none" strike="noStrike">
                          <a:solidFill>
                            <a:schemeClr val="lt1"/>
                          </a:solidFill>
                          <a:latin typeface="Lato"/>
                          <a:ea typeface="Lato"/>
                          <a:cs typeface="Lato"/>
                          <a:sym typeface="Lato"/>
                        </a:rPr>
                        <a:t>C</a:t>
                      </a:r>
                      <a:endParaRPr b="1" sz="2200" u="none" cap="none" strike="noStrike">
                        <a:solidFill>
                          <a:schemeClr val="lt1"/>
                        </a:solidFill>
                        <a:latin typeface="Lato"/>
                        <a:ea typeface="Lato"/>
                        <a:cs typeface="Lato"/>
                        <a:sym typeface="Lato"/>
                      </a:endParaRPr>
                    </a:p>
                  </a:txBody>
                  <a:tcPr marT="91425" marB="91425" marR="91425" marL="91425">
                    <a:lnL cap="flat" cmpd="sng" w="28575">
                      <a:solidFill>
                        <a:schemeClr val="accent3"/>
                      </a:solidFill>
                      <a:prstDash val="solid"/>
                      <a:round/>
                      <a:headEnd len="sm" w="sm" type="none"/>
                      <a:tailEnd len="sm" w="sm" type="none"/>
                    </a:lnL>
                    <a:lnR cap="flat" cmpd="sng" w="28575">
                      <a:solidFill>
                        <a:schemeClr val="accent2"/>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solidFill>
                      <a:schemeClr val="accent2"/>
                    </a:solidFill>
                  </a:tcPr>
                </a:tc>
              </a:tr>
              <a:tr h="381000">
                <a:tc>
                  <a:txBody>
                    <a:bodyPr/>
                    <a:lstStyle/>
                    <a:p>
                      <a:pPr indent="0" lvl="0" marL="0" marR="0" rtl="0" algn="l">
                        <a:lnSpc>
                          <a:spcPct val="115000"/>
                        </a:lnSpc>
                        <a:spcBef>
                          <a:spcPts val="0"/>
                        </a:spcBef>
                        <a:spcAft>
                          <a:spcPts val="0"/>
                        </a:spcAft>
                        <a:buClr>
                          <a:srgbClr val="000000"/>
                        </a:buClr>
                        <a:buSzPts val="1400"/>
                        <a:buFont typeface="Arial"/>
                        <a:buNone/>
                      </a:pPr>
                      <a:r>
                        <a:rPr b="1" lang="en-GB" sz="1400" u="none" cap="none" strike="noStrike">
                          <a:solidFill>
                            <a:srgbClr val="231F20"/>
                          </a:solidFill>
                          <a:latin typeface="Lato"/>
                          <a:ea typeface="Lato"/>
                          <a:cs typeface="Lato"/>
                          <a:sym typeface="Lato"/>
                        </a:rPr>
                        <a:t>Pizza </a:t>
                      </a:r>
                      <a:endParaRPr b="1" sz="1400" u="none" cap="none" strike="noStrike">
                        <a:solidFill>
                          <a:srgbClr val="231F20"/>
                        </a:solidFill>
                        <a:latin typeface="Lato"/>
                        <a:ea typeface="Lato"/>
                        <a:cs typeface="Lato"/>
                        <a:sym typeface="Lato"/>
                      </a:endParaRPr>
                    </a:p>
                    <a:p>
                      <a:pPr indent="0" lvl="0" marL="0" marR="0" rtl="0" algn="l">
                        <a:lnSpc>
                          <a:spcPct val="100000"/>
                        </a:lnSpc>
                        <a:spcBef>
                          <a:spcPts val="1200"/>
                        </a:spcBef>
                        <a:spcAft>
                          <a:spcPts val="0"/>
                        </a:spcAft>
                        <a:buClr>
                          <a:srgbClr val="000000"/>
                        </a:buClr>
                        <a:buSzPts val="1400"/>
                        <a:buFont typeface="Arial"/>
                        <a:buNone/>
                      </a:pPr>
                      <a:r>
                        <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latin typeface="Lato"/>
                        <a:ea typeface="Lato"/>
                        <a:cs typeface="Lato"/>
                        <a:sym typeface="Lato"/>
                      </a:endParaRPr>
                    </a:p>
                  </a:txBody>
                  <a:tcPr marT="91425" marB="91425" marR="91425" marL="91425">
                    <a:lnL cap="flat" cmpd="sng" w="28575">
                      <a:solidFill>
                        <a:schemeClr val="accent2"/>
                      </a:solidFill>
                      <a:prstDash val="solid"/>
                      <a:round/>
                      <a:headEnd len="sm" w="sm" type="none"/>
                      <a:tailEnd len="sm" w="sm" type="none"/>
                    </a:lnL>
                    <a:lnR cap="flat" cmpd="sng" w="28575">
                      <a:solidFill>
                        <a:schemeClr val="accent2"/>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rgbClr val="000000"/>
                        </a:buClr>
                        <a:buSzPts val="1400"/>
                        <a:buFont typeface="Arial"/>
                        <a:buNone/>
                      </a:pPr>
                      <a:r>
                        <a:rPr b="1" lang="en-GB" sz="1400" u="none" cap="none" strike="noStrike">
                          <a:solidFill>
                            <a:srgbClr val="231F20"/>
                          </a:solidFill>
                          <a:latin typeface="Lato"/>
                          <a:ea typeface="Lato"/>
                          <a:cs typeface="Lato"/>
                          <a:sym typeface="Lato"/>
                        </a:rPr>
                        <a:t>Anti-bacterial wipes</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1200"/>
                        </a:spcBef>
                        <a:spcAft>
                          <a:spcPts val="0"/>
                        </a:spcAft>
                        <a:buClr>
                          <a:srgbClr val="000000"/>
                        </a:buClr>
                        <a:buSzPts val="1400"/>
                        <a:buFont typeface="Arial"/>
                        <a:buNone/>
                      </a:pPr>
                      <a:r>
                        <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latin typeface="Lato"/>
                        <a:ea typeface="Lato"/>
                        <a:cs typeface="Lato"/>
                        <a:sym typeface="Lato"/>
                      </a:endParaRPr>
                    </a:p>
                  </a:txBody>
                  <a:tcPr marT="91425" marB="91425" marR="91425" marL="91425">
                    <a:lnL cap="flat" cmpd="sng" w="28575">
                      <a:solidFill>
                        <a:schemeClr val="accent2"/>
                      </a:solidFill>
                      <a:prstDash val="solid"/>
                      <a:round/>
                      <a:headEnd len="sm" w="sm" type="none"/>
                      <a:tailEnd len="sm" w="sm" type="none"/>
                    </a:lnL>
                    <a:lnR cap="flat" cmpd="sng" w="28575">
                      <a:solidFill>
                        <a:schemeClr val="accent2"/>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rgbClr val="000000"/>
                        </a:buClr>
                        <a:buSzPts val="1400"/>
                        <a:buFont typeface="Arial"/>
                        <a:buNone/>
                      </a:pPr>
                      <a:r>
                        <a:rPr b="1" lang="en-GB" sz="1400" u="none" cap="none" strike="noStrike">
                          <a:solidFill>
                            <a:srgbClr val="231F20"/>
                          </a:solidFill>
                          <a:latin typeface="Lato"/>
                          <a:ea typeface="Lato"/>
                          <a:cs typeface="Lato"/>
                          <a:sym typeface="Lato"/>
                        </a:rPr>
                        <a:t>Men’s suits</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1200"/>
                        </a:spcBef>
                        <a:spcAft>
                          <a:spcPts val="0"/>
                        </a:spcAft>
                        <a:buClr>
                          <a:srgbClr val="000000"/>
                        </a:buClr>
                        <a:buSzPts val="1400"/>
                        <a:buFont typeface="Arial"/>
                        <a:buNone/>
                      </a:pPr>
                      <a:r>
                        <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latin typeface="Lato"/>
                        <a:ea typeface="Lato"/>
                        <a:cs typeface="Lato"/>
                        <a:sym typeface="Lato"/>
                      </a:endParaRPr>
                    </a:p>
                  </a:txBody>
                  <a:tcPr marT="91425" marB="91425" marR="91425" marL="91425">
                    <a:lnL cap="flat" cmpd="sng" w="28575">
                      <a:solidFill>
                        <a:schemeClr val="accent2"/>
                      </a:solidFill>
                      <a:prstDash val="solid"/>
                      <a:round/>
                      <a:headEnd len="sm" w="sm" type="none"/>
                      <a:tailEnd len="sm" w="sm" type="none"/>
                    </a:lnL>
                    <a:lnR cap="flat" cmpd="sng" w="28575">
                      <a:solidFill>
                        <a:schemeClr val="accent2"/>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tcPr>
                </a:tc>
              </a:tr>
            </a:tbl>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2" name="Shape 602"/>
        <p:cNvGrpSpPr/>
        <p:nvPr/>
      </p:nvGrpSpPr>
      <p:grpSpPr>
        <a:xfrm>
          <a:off x="0" y="0"/>
          <a:ext cx="0" cy="0"/>
          <a:chOff x="0" y="0"/>
          <a:chExt cx="0" cy="0"/>
        </a:xfrm>
      </p:grpSpPr>
      <p:sp>
        <p:nvSpPr>
          <p:cNvPr id="603" name="Google Shape;603;g175a4b56ed1_1_114"/>
          <p:cNvSpPr txBox="1"/>
          <p:nvPr/>
        </p:nvSpPr>
        <p:spPr>
          <a:xfrm>
            <a:off x="379375" y="1287575"/>
            <a:ext cx="8297400" cy="1200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200"/>
              <a:buFont typeface="Arial"/>
              <a:buNone/>
            </a:pPr>
            <a:r>
              <a:rPr b="0" i="0" lang="en-GB" sz="2200" u="none" cap="none" strike="noStrike">
                <a:solidFill>
                  <a:srgbClr val="231F20"/>
                </a:solidFill>
                <a:latin typeface="Lato"/>
                <a:ea typeface="Lato"/>
                <a:cs typeface="Lato"/>
                <a:sym typeface="Lato"/>
              </a:rPr>
              <a:t>4.</a:t>
            </a:r>
            <a:r>
              <a:rPr b="1" i="0" lang="en-GB" sz="2200" u="none" cap="none" strike="noStrike">
                <a:solidFill>
                  <a:srgbClr val="231F20"/>
                </a:solidFill>
                <a:latin typeface="Lato"/>
                <a:ea typeface="Lato"/>
                <a:cs typeface="Lato"/>
                <a:sym typeface="Lato"/>
              </a:rPr>
              <a:t> </a:t>
            </a:r>
            <a:r>
              <a:rPr b="0" i="0" lang="en-GB" sz="2200" u="none" cap="none" strike="noStrike">
                <a:solidFill>
                  <a:srgbClr val="000000"/>
                </a:solidFill>
                <a:latin typeface="Lato"/>
                <a:ea typeface="Lato"/>
                <a:cs typeface="Lato"/>
                <a:sym typeface="Lato"/>
              </a:rPr>
              <a:t>Which of these items was </a:t>
            </a:r>
            <a:r>
              <a:rPr b="0" i="0" lang="en-GB" sz="2200" u="none" cap="none" strike="noStrike">
                <a:solidFill>
                  <a:srgbClr val="231F20"/>
                </a:solidFill>
                <a:latin typeface="Lato"/>
                <a:ea typeface="Lato"/>
                <a:cs typeface="Lato"/>
                <a:sym typeface="Lato"/>
              </a:rPr>
              <a:t>removed from 2022’s basket of goods and services?</a:t>
            </a:r>
            <a:r>
              <a:rPr b="1" i="0" lang="en-GB" sz="2200" u="none" cap="none" strike="noStrike">
                <a:solidFill>
                  <a:srgbClr val="231F20"/>
                </a:solidFill>
                <a:latin typeface="Lato"/>
                <a:ea typeface="Lato"/>
                <a:cs typeface="Lato"/>
                <a:sym typeface="Lato"/>
              </a:rPr>
              <a:t> </a:t>
            </a:r>
            <a:endParaRPr b="1" i="0" sz="2200" u="none" cap="none" strike="noStrike">
              <a:solidFill>
                <a:srgbClr val="231F2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500"/>
              <a:buFont typeface="Arial"/>
              <a:buNone/>
            </a:pPr>
            <a:r>
              <a:t/>
            </a:r>
            <a:endParaRPr b="1" i="0" sz="2200" u="none" cap="none" strike="noStrike">
              <a:solidFill>
                <a:srgbClr val="231F20"/>
              </a:solidFill>
              <a:latin typeface="Lato"/>
              <a:ea typeface="Lato"/>
              <a:cs typeface="Lato"/>
              <a:sym typeface="Lato"/>
            </a:endParaRPr>
          </a:p>
        </p:txBody>
      </p:sp>
      <p:sp>
        <p:nvSpPr>
          <p:cNvPr id="604" name="Google Shape;604;g175a4b56ed1_1_114"/>
          <p:cNvSpPr txBox="1"/>
          <p:nvPr/>
        </p:nvSpPr>
        <p:spPr>
          <a:xfrm>
            <a:off x="379375" y="253750"/>
            <a:ext cx="79926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en-GB" sz="2900" u="none" cap="none" strike="noStrike">
                <a:solidFill>
                  <a:srgbClr val="FF8022"/>
                </a:solidFill>
                <a:latin typeface="Lato"/>
                <a:ea typeface="Lato"/>
                <a:cs typeface="Lato"/>
                <a:sym typeface="Lato"/>
              </a:rPr>
              <a:t>Inflation | Multiple choice</a:t>
            </a:r>
            <a:endParaRPr b="1" i="0" sz="2900" u="none" cap="none" strike="noStrike">
              <a:solidFill>
                <a:srgbClr val="000000"/>
              </a:solidFill>
              <a:latin typeface="Lato"/>
              <a:ea typeface="Lato"/>
              <a:cs typeface="Lato"/>
              <a:sym typeface="Lato"/>
            </a:endParaRPr>
          </a:p>
        </p:txBody>
      </p:sp>
      <p:sp>
        <p:nvSpPr>
          <p:cNvPr id="605" name="Google Shape;605;g175a4b56ed1_1_114"/>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rgbClr val="000000"/>
              </a:buClr>
              <a:buSzPts val="1000"/>
              <a:buFont typeface="Arial"/>
              <a:buNone/>
            </a:pPr>
            <a:fld id="{00000000-1234-1234-1234-123412341234}" type="slidenum">
              <a:rPr lang="en-GB"/>
              <a:t>‹#›</a:t>
            </a:fld>
            <a:endParaRPr/>
          </a:p>
        </p:txBody>
      </p:sp>
      <p:sp>
        <p:nvSpPr>
          <p:cNvPr id="606" name="Google Shape;606;g175a4b56ed1_1_114"/>
          <p:cNvSpPr txBox="1"/>
          <p:nvPr/>
        </p:nvSpPr>
        <p:spPr>
          <a:xfrm>
            <a:off x="455575" y="2471200"/>
            <a:ext cx="4581000" cy="36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Arial"/>
              <a:ea typeface="Arial"/>
              <a:cs typeface="Arial"/>
              <a:sym typeface="Arial"/>
            </a:endParaRPr>
          </a:p>
        </p:txBody>
      </p:sp>
      <p:sp>
        <p:nvSpPr>
          <p:cNvPr id="607" name="Google Shape;607;g175a4b56ed1_1_114"/>
          <p:cNvSpPr txBox="1"/>
          <p:nvPr/>
        </p:nvSpPr>
        <p:spPr>
          <a:xfrm>
            <a:off x="455575" y="3004600"/>
            <a:ext cx="4581000" cy="36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Arial"/>
              <a:ea typeface="Arial"/>
              <a:cs typeface="Arial"/>
              <a:sym typeface="Arial"/>
            </a:endParaRPr>
          </a:p>
        </p:txBody>
      </p:sp>
      <p:graphicFrame>
        <p:nvGraphicFramePr>
          <p:cNvPr id="608" name="Google Shape;608;g175a4b56ed1_1_114"/>
          <p:cNvGraphicFramePr/>
          <p:nvPr/>
        </p:nvGraphicFramePr>
        <p:xfrm>
          <a:off x="952500" y="2419350"/>
          <a:ext cx="3000000" cy="3000000"/>
        </p:xfrm>
        <a:graphic>
          <a:graphicData uri="http://schemas.openxmlformats.org/drawingml/2006/table">
            <a:tbl>
              <a:tblPr>
                <a:noFill/>
                <a:tableStyleId>{41571229-5460-4090-A979-40EEA601E586}</a:tableStyleId>
              </a:tblPr>
              <a:tblGrid>
                <a:gridCol w="2413000"/>
                <a:gridCol w="2413000"/>
                <a:gridCol w="2413000"/>
              </a:tblGrid>
              <a:tr h="381000">
                <a:tc>
                  <a:txBody>
                    <a:bodyPr/>
                    <a:lstStyle/>
                    <a:p>
                      <a:pPr indent="0" lvl="0" marL="0" marR="0" rtl="0" algn="ctr">
                        <a:lnSpc>
                          <a:spcPct val="100000"/>
                        </a:lnSpc>
                        <a:spcBef>
                          <a:spcPts val="0"/>
                        </a:spcBef>
                        <a:spcAft>
                          <a:spcPts val="0"/>
                        </a:spcAft>
                        <a:buClr>
                          <a:srgbClr val="000000"/>
                        </a:buClr>
                        <a:buSzPts val="2200"/>
                        <a:buFont typeface="Arial"/>
                        <a:buNone/>
                      </a:pPr>
                      <a:r>
                        <a:rPr b="1" lang="en-GB" sz="2200" u="none" cap="none" strike="noStrike">
                          <a:solidFill>
                            <a:schemeClr val="lt1"/>
                          </a:solidFill>
                          <a:latin typeface="Lato"/>
                          <a:ea typeface="Lato"/>
                          <a:cs typeface="Lato"/>
                          <a:sym typeface="Lato"/>
                        </a:rPr>
                        <a:t>A</a:t>
                      </a:r>
                      <a:endParaRPr b="1" sz="2200" u="none" cap="none" strike="noStrike">
                        <a:solidFill>
                          <a:schemeClr val="lt1"/>
                        </a:solidFill>
                        <a:latin typeface="Lato"/>
                        <a:ea typeface="Lato"/>
                        <a:cs typeface="Lato"/>
                        <a:sym typeface="Lato"/>
                      </a:endParaRPr>
                    </a:p>
                  </a:txBody>
                  <a:tcPr marT="91425" marB="91425" marR="91425" marL="91425">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rgbClr val="FF0000"/>
                    </a:solidFill>
                  </a:tcPr>
                </a:tc>
                <a:tc>
                  <a:txBody>
                    <a:bodyPr/>
                    <a:lstStyle/>
                    <a:p>
                      <a:pPr indent="0" lvl="0" marL="0" marR="0" rtl="0" algn="ctr">
                        <a:lnSpc>
                          <a:spcPct val="100000"/>
                        </a:lnSpc>
                        <a:spcBef>
                          <a:spcPts val="0"/>
                        </a:spcBef>
                        <a:spcAft>
                          <a:spcPts val="0"/>
                        </a:spcAft>
                        <a:buClr>
                          <a:srgbClr val="000000"/>
                        </a:buClr>
                        <a:buSzPts val="2200"/>
                        <a:buFont typeface="Arial"/>
                        <a:buNone/>
                      </a:pPr>
                      <a:r>
                        <a:rPr b="1" lang="en-GB" sz="2200" u="none" cap="none" strike="noStrike">
                          <a:solidFill>
                            <a:schemeClr val="lt1"/>
                          </a:solidFill>
                          <a:latin typeface="Lato"/>
                          <a:ea typeface="Lato"/>
                          <a:cs typeface="Lato"/>
                          <a:sym typeface="Lato"/>
                        </a:rPr>
                        <a:t>B</a:t>
                      </a:r>
                      <a:endParaRPr b="1" sz="2200" u="none" cap="none" strike="noStrike">
                        <a:solidFill>
                          <a:schemeClr val="lt1"/>
                        </a:solidFill>
                        <a:latin typeface="Lato"/>
                        <a:ea typeface="Lato"/>
                        <a:cs typeface="Lato"/>
                        <a:sym typeface="Lato"/>
                      </a:endParaRPr>
                    </a:p>
                  </a:txBody>
                  <a:tcPr marT="91425" marB="91425" marR="91425" marL="91425">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rgbClr val="FF0000"/>
                    </a:solidFill>
                  </a:tcPr>
                </a:tc>
                <a:tc>
                  <a:txBody>
                    <a:bodyPr/>
                    <a:lstStyle/>
                    <a:p>
                      <a:pPr indent="0" lvl="0" marL="0" marR="0" rtl="0" algn="ctr">
                        <a:lnSpc>
                          <a:spcPct val="100000"/>
                        </a:lnSpc>
                        <a:spcBef>
                          <a:spcPts val="0"/>
                        </a:spcBef>
                        <a:spcAft>
                          <a:spcPts val="0"/>
                        </a:spcAft>
                        <a:buClr>
                          <a:srgbClr val="000000"/>
                        </a:buClr>
                        <a:buSzPts val="2200"/>
                        <a:buFont typeface="Arial"/>
                        <a:buNone/>
                      </a:pPr>
                      <a:r>
                        <a:rPr b="1" lang="en-GB" sz="2200" u="none" cap="none" strike="noStrike">
                          <a:solidFill>
                            <a:schemeClr val="lt1"/>
                          </a:solidFill>
                          <a:latin typeface="Lato"/>
                          <a:ea typeface="Lato"/>
                          <a:cs typeface="Lato"/>
                          <a:sym typeface="Lato"/>
                        </a:rPr>
                        <a:t>C</a:t>
                      </a:r>
                      <a:endParaRPr b="1" sz="2200" u="none" cap="none" strike="noStrike">
                        <a:solidFill>
                          <a:schemeClr val="lt1"/>
                        </a:solidFill>
                        <a:latin typeface="Lato"/>
                        <a:ea typeface="Lato"/>
                        <a:cs typeface="Lato"/>
                        <a:sym typeface="Lato"/>
                      </a:endParaRPr>
                    </a:p>
                  </a:txBody>
                  <a:tcPr marT="91425" marB="91425" marR="91425" marL="91425">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rgbClr val="00FF00"/>
                    </a:solidFill>
                  </a:tcPr>
                </a:tc>
              </a:tr>
              <a:tr h="381000">
                <a:tc>
                  <a:txBody>
                    <a:bodyPr/>
                    <a:lstStyle/>
                    <a:p>
                      <a:pPr indent="0" lvl="0" marL="0" marR="0" rtl="0" algn="l">
                        <a:lnSpc>
                          <a:spcPct val="115000"/>
                        </a:lnSpc>
                        <a:spcBef>
                          <a:spcPts val="0"/>
                        </a:spcBef>
                        <a:spcAft>
                          <a:spcPts val="0"/>
                        </a:spcAft>
                        <a:buClr>
                          <a:srgbClr val="000000"/>
                        </a:buClr>
                        <a:buSzPts val="1400"/>
                        <a:buFont typeface="Arial"/>
                        <a:buNone/>
                      </a:pPr>
                      <a:r>
                        <a:rPr b="1" lang="en-GB" sz="1400" u="none" cap="none" strike="noStrike">
                          <a:solidFill>
                            <a:srgbClr val="231F20"/>
                          </a:solidFill>
                          <a:latin typeface="Lato"/>
                          <a:ea typeface="Lato"/>
                          <a:cs typeface="Lato"/>
                          <a:sym typeface="Lato"/>
                        </a:rPr>
                        <a:t>Pizza </a:t>
                      </a:r>
                      <a:endParaRPr b="1" sz="1400" u="none" cap="none" strike="noStrike">
                        <a:solidFill>
                          <a:srgbClr val="231F20"/>
                        </a:solidFill>
                        <a:latin typeface="Lato"/>
                        <a:ea typeface="Lato"/>
                        <a:cs typeface="Lato"/>
                        <a:sym typeface="Lato"/>
                      </a:endParaRPr>
                    </a:p>
                    <a:p>
                      <a:pPr indent="0" lvl="0" marL="0" marR="0" rtl="0" algn="l">
                        <a:lnSpc>
                          <a:spcPct val="100000"/>
                        </a:lnSpc>
                        <a:spcBef>
                          <a:spcPts val="1200"/>
                        </a:spcBef>
                        <a:spcAft>
                          <a:spcPts val="0"/>
                        </a:spcAft>
                        <a:buClr>
                          <a:srgbClr val="000000"/>
                        </a:buClr>
                        <a:buSzPts val="1400"/>
                        <a:buFont typeface="Arial"/>
                        <a:buNone/>
                      </a:pPr>
                      <a:r>
                        <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latin typeface="Lato"/>
                        <a:ea typeface="Lato"/>
                        <a:cs typeface="Lato"/>
                        <a:sym typeface="Lato"/>
                      </a:endParaRPr>
                    </a:p>
                  </a:txBody>
                  <a:tcPr marT="91425" marB="91425" marR="91425" marL="91425">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rgbClr val="000000"/>
                        </a:buClr>
                        <a:buSzPts val="1400"/>
                        <a:buFont typeface="Arial"/>
                        <a:buNone/>
                      </a:pPr>
                      <a:r>
                        <a:rPr b="1" lang="en-GB" sz="1400" u="none" cap="none" strike="noStrike">
                          <a:solidFill>
                            <a:srgbClr val="231F20"/>
                          </a:solidFill>
                          <a:latin typeface="Lato"/>
                          <a:ea typeface="Lato"/>
                          <a:cs typeface="Lato"/>
                          <a:sym typeface="Lato"/>
                        </a:rPr>
                        <a:t>Anti-bacterial wipes</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1200"/>
                        </a:spcBef>
                        <a:spcAft>
                          <a:spcPts val="0"/>
                        </a:spcAft>
                        <a:buClr>
                          <a:srgbClr val="000000"/>
                        </a:buClr>
                        <a:buSzPts val="1400"/>
                        <a:buFont typeface="Arial"/>
                        <a:buNone/>
                      </a:pPr>
                      <a:r>
                        <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latin typeface="Lato"/>
                        <a:ea typeface="Lato"/>
                        <a:cs typeface="Lato"/>
                        <a:sym typeface="Lato"/>
                      </a:endParaRPr>
                    </a:p>
                  </a:txBody>
                  <a:tcPr marT="91425" marB="91425" marR="91425" marL="91425">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rgbClr val="000000"/>
                        </a:buClr>
                        <a:buSzPts val="1400"/>
                        <a:buFont typeface="Arial"/>
                        <a:buNone/>
                      </a:pPr>
                      <a:r>
                        <a:rPr b="1" lang="en-GB" sz="1400" u="none" cap="none" strike="noStrike">
                          <a:solidFill>
                            <a:srgbClr val="231F20"/>
                          </a:solidFill>
                          <a:latin typeface="Lato"/>
                          <a:ea typeface="Lato"/>
                          <a:cs typeface="Lato"/>
                          <a:sym typeface="Lato"/>
                        </a:rPr>
                        <a:t>Men’s suits</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1200"/>
                        </a:spcBef>
                        <a:spcAft>
                          <a:spcPts val="0"/>
                        </a:spcAft>
                        <a:buClr>
                          <a:srgbClr val="000000"/>
                        </a:buClr>
                        <a:buSzPts val="1400"/>
                        <a:buFont typeface="Arial"/>
                        <a:buNone/>
                      </a:pPr>
                      <a:r>
                        <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latin typeface="Lato"/>
                        <a:ea typeface="Lato"/>
                        <a:cs typeface="Lato"/>
                        <a:sym typeface="Lato"/>
                      </a:endParaRPr>
                    </a:p>
                  </a:txBody>
                  <a:tcPr marT="91425" marB="91425" marR="91425" marL="91425">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r>
            </a:tbl>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2" name="Shape 612"/>
        <p:cNvGrpSpPr/>
        <p:nvPr/>
      </p:nvGrpSpPr>
      <p:grpSpPr>
        <a:xfrm>
          <a:off x="0" y="0"/>
          <a:ext cx="0" cy="0"/>
          <a:chOff x="0" y="0"/>
          <a:chExt cx="0" cy="0"/>
        </a:xfrm>
      </p:grpSpPr>
      <p:sp>
        <p:nvSpPr>
          <p:cNvPr id="613" name="Google Shape;613;g175a4b56ed1_1_123"/>
          <p:cNvSpPr txBox="1"/>
          <p:nvPr/>
        </p:nvSpPr>
        <p:spPr>
          <a:xfrm>
            <a:off x="379375" y="1287575"/>
            <a:ext cx="8297400" cy="153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200"/>
              <a:buFont typeface="Arial"/>
              <a:buNone/>
            </a:pPr>
            <a:r>
              <a:rPr b="0" i="0" lang="en-GB" sz="2200" u="none" cap="none" strike="noStrike">
                <a:solidFill>
                  <a:srgbClr val="231F20"/>
                </a:solidFill>
                <a:latin typeface="Lato"/>
                <a:ea typeface="Lato"/>
                <a:cs typeface="Lato"/>
                <a:sym typeface="Lato"/>
              </a:rPr>
              <a:t>5. When shrinkflation happens, a product's price in shops (retail price) stays the same, but what happens to its size? </a:t>
            </a:r>
            <a:endParaRPr b="0" i="0" sz="2200" u="none" cap="none" strike="noStrike">
              <a:solidFill>
                <a:srgbClr val="231F20"/>
              </a:solidFill>
              <a:latin typeface="Lato"/>
              <a:ea typeface="Lato"/>
              <a:cs typeface="Lato"/>
              <a:sym typeface="Lato"/>
            </a:endParaRPr>
          </a:p>
          <a:p>
            <a:pPr indent="0" lvl="0" marL="0" marR="0" rtl="0" algn="l">
              <a:lnSpc>
                <a:spcPct val="100000"/>
              </a:lnSpc>
              <a:spcBef>
                <a:spcPts val="0"/>
              </a:spcBef>
              <a:spcAft>
                <a:spcPts val="0"/>
              </a:spcAft>
              <a:buClr>
                <a:srgbClr val="000000"/>
              </a:buClr>
              <a:buSzPts val="2200"/>
              <a:buFont typeface="Arial"/>
              <a:buNone/>
            </a:pPr>
            <a:r>
              <a:t/>
            </a:r>
            <a:endParaRPr b="0" i="0" sz="2200" u="none" cap="none" strike="noStrike">
              <a:solidFill>
                <a:srgbClr val="231F2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500"/>
              <a:buFont typeface="Arial"/>
              <a:buNone/>
            </a:pPr>
            <a:r>
              <a:t/>
            </a:r>
            <a:endParaRPr b="1" i="0" sz="2200" u="none" cap="none" strike="noStrike">
              <a:solidFill>
                <a:srgbClr val="231F20"/>
              </a:solidFill>
              <a:latin typeface="Lato"/>
              <a:ea typeface="Lato"/>
              <a:cs typeface="Lato"/>
              <a:sym typeface="Lato"/>
            </a:endParaRPr>
          </a:p>
        </p:txBody>
      </p:sp>
      <p:sp>
        <p:nvSpPr>
          <p:cNvPr id="614" name="Google Shape;614;g175a4b56ed1_1_123"/>
          <p:cNvSpPr txBox="1"/>
          <p:nvPr/>
        </p:nvSpPr>
        <p:spPr>
          <a:xfrm>
            <a:off x="379375" y="253750"/>
            <a:ext cx="79926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en-GB" sz="2900" u="none" cap="none" strike="noStrike">
                <a:solidFill>
                  <a:srgbClr val="FF8022"/>
                </a:solidFill>
                <a:latin typeface="Lato"/>
                <a:ea typeface="Lato"/>
                <a:cs typeface="Lato"/>
                <a:sym typeface="Lato"/>
              </a:rPr>
              <a:t>Inflation | Multiple choice</a:t>
            </a:r>
            <a:endParaRPr b="1" i="0" sz="2900" u="none" cap="none" strike="noStrike">
              <a:solidFill>
                <a:srgbClr val="000000"/>
              </a:solidFill>
              <a:latin typeface="Lato"/>
              <a:ea typeface="Lato"/>
              <a:cs typeface="Lato"/>
              <a:sym typeface="Lato"/>
            </a:endParaRPr>
          </a:p>
        </p:txBody>
      </p:sp>
      <p:sp>
        <p:nvSpPr>
          <p:cNvPr id="615" name="Google Shape;615;g175a4b56ed1_1_123"/>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rgbClr val="000000"/>
              </a:buClr>
              <a:buSzPts val="1000"/>
              <a:buFont typeface="Arial"/>
              <a:buNone/>
            </a:pPr>
            <a:fld id="{00000000-1234-1234-1234-123412341234}" type="slidenum">
              <a:rPr lang="en-GB"/>
              <a:t>‹#›</a:t>
            </a:fld>
            <a:endParaRPr/>
          </a:p>
        </p:txBody>
      </p:sp>
      <p:sp>
        <p:nvSpPr>
          <p:cNvPr id="616" name="Google Shape;616;g175a4b56ed1_1_123"/>
          <p:cNvSpPr txBox="1"/>
          <p:nvPr/>
        </p:nvSpPr>
        <p:spPr>
          <a:xfrm>
            <a:off x="455575" y="2471200"/>
            <a:ext cx="4581000" cy="36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Arial"/>
              <a:ea typeface="Arial"/>
              <a:cs typeface="Arial"/>
              <a:sym typeface="Arial"/>
            </a:endParaRPr>
          </a:p>
        </p:txBody>
      </p:sp>
      <p:sp>
        <p:nvSpPr>
          <p:cNvPr id="617" name="Google Shape;617;g175a4b56ed1_1_123"/>
          <p:cNvSpPr txBox="1"/>
          <p:nvPr/>
        </p:nvSpPr>
        <p:spPr>
          <a:xfrm>
            <a:off x="455575" y="3004600"/>
            <a:ext cx="4581000" cy="36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Arial"/>
              <a:ea typeface="Arial"/>
              <a:cs typeface="Arial"/>
              <a:sym typeface="Arial"/>
            </a:endParaRPr>
          </a:p>
        </p:txBody>
      </p:sp>
      <p:graphicFrame>
        <p:nvGraphicFramePr>
          <p:cNvPr id="618" name="Google Shape;618;g175a4b56ed1_1_123"/>
          <p:cNvGraphicFramePr/>
          <p:nvPr/>
        </p:nvGraphicFramePr>
        <p:xfrm>
          <a:off x="952500" y="2419350"/>
          <a:ext cx="3000000" cy="3000000"/>
        </p:xfrm>
        <a:graphic>
          <a:graphicData uri="http://schemas.openxmlformats.org/drawingml/2006/table">
            <a:tbl>
              <a:tblPr>
                <a:noFill/>
                <a:tableStyleId>{41571229-5460-4090-A979-40EEA601E586}</a:tableStyleId>
              </a:tblPr>
              <a:tblGrid>
                <a:gridCol w="2413000"/>
                <a:gridCol w="2413000"/>
                <a:gridCol w="2413000"/>
              </a:tblGrid>
              <a:tr h="381000">
                <a:tc>
                  <a:txBody>
                    <a:bodyPr/>
                    <a:lstStyle/>
                    <a:p>
                      <a:pPr indent="0" lvl="0" marL="0" marR="0" rtl="0" algn="ctr">
                        <a:lnSpc>
                          <a:spcPct val="100000"/>
                        </a:lnSpc>
                        <a:spcBef>
                          <a:spcPts val="0"/>
                        </a:spcBef>
                        <a:spcAft>
                          <a:spcPts val="0"/>
                        </a:spcAft>
                        <a:buClr>
                          <a:srgbClr val="000000"/>
                        </a:buClr>
                        <a:buSzPts val="2200"/>
                        <a:buFont typeface="Arial"/>
                        <a:buNone/>
                      </a:pPr>
                      <a:r>
                        <a:rPr b="1" lang="en-GB" sz="2200" u="none" cap="none" strike="noStrike">
                          <a:solidFill>
                            <a:schemeClr val="lt1"/>
                          </a:solidFill>
                          <a:latin typeface="Lato"/>
                          <a:ea typeface="Lato"/>
                          <a:cs typeface="Lato"/>
                          <a:sym typeface="Lato"/>
                        </a:rPr>
                        <a:t>A</a:t>
                      </a:r>
                      <a:endParaRPr b="1" sz="2200" u="none" cap="none" strike="noStrike">
                        <a:solidFill>
                          <a:schemeClr val="lt1"/>
                        </a:solidFill>
                        <a:latin typeface="Lato"/>
                        <a:ea typeface="Lato"/>
                        <a:cs typeface="Lato"/>
                        <a:sym typeface="Lato"/>
                      </a:endParaRPr>
                    </a:p>
                  </a:txBody>
                  <a:tcPr marT="91425" marB="91425" marR="91425" marL="91425">
                    <a:lnL cap="flat" cmpd="sng" w="28575">
                      <a:solidFill>
                        <a:schemeClr val="accent2"/>
                      </a:solidFill>
                      <a:prstDash val="solid"/>
                      <a:round/>
                      <a:headEnd len="sm" w="sm" type="none"/>
                      <a:tailEnd len="sm" w="sm" type="none"/>
                    </a:lnL>
                    <a:lnR cap="flat" cmpd="sng" w="28575">
                      <a:solidFill>
                        <a:schemeClr val="accent6"/>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solidFill>
                      <a:schemeClr val="accent2"/>
                    </a:solidFill>
                  </a:tcPr>
                </a:tc>
                <a:tc>
                  <a:txBody>
                    <a:bodyPr/>
                    <a:lstStyle/>
                    <a:p>
                      <a:pPr indent="0" lvl="0" marL="0" marR="0" rtl="0" algn="ctr">
                        <a:lnSpc>
                          <a:spcPct val="100000"/>
                        </a:lnSpc>
                        <a:spcBef>
                          <a:spcPts val="0"/>
                        </a:spcBef>
                        <a:spcAft>
                          <a:spcPts val="0"/>
                        </a:spcAft>
                        <a:buClr>
                          <a:srgbClr val="000000"/>
                        </a:buClr>
                        <a:buSzPts val="2200"/>
                        <a:buFont typeface="Arial"/>
                        <a:buNone/>
                      </a:pPr>
                      <a:r>
                        <a:rPr b="1" lang="en-GB" sz="2200" u="none" cap="none" strike="noStrike">
                          <a:solidFill>
                            <a:schemeClr val="lt1"/>
                          </a:solidFill>
                          <a:latin typeface="Lato"/>
                          <a:ea typeface="Lato"/>
                          <a:cs typeface="Lato"/>
                          <a:sym typeface="Lato"/>
                        </a:rPr>
                        <a:t>B</a:t>
                      </a:r>
                      <a:endParaRPr b="1" sz="2200" u="none" cap="none" strike="noStrike">
                        <a:solidFill>
                          <a:schemeClr val="lt1"/>
                        </a:solidFill>
                        <a:latin typeface="Lato"/>
                        <a:ea typeface="Lato"/>
                        <a:cs typeface="Lato"/>
                        <a:sym typeface="Lato"/>
                      </a:endParaRPr>
                    </a:p>
                  </a:txBody>
                  <a:tcPr marT="91425" marB="91425" marR="91425" marL="91425">
                    <a:lnL cap="flat" cmpd="sng" w="28575">
                      <a:solidFill>
                        <a:schemeClr val="accent6"/>
                      </a:solidFill>
                      <a:prstDash val="solid"/>
                      <a:round/>
                      <a:headEnd len="sm" w="sm" type="none"/>
                      <a:tailEnd len="sm" w="sm" type="none"/>
                    </a:lnL>
                    <a:lnR cap="flat" cmpd="sng" w="28575">
                      <a:solidFill>
                        <a:schemeClr val="accent3"/>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solidFill>
                      <a:schemeClr val="accent2"/>
                    </a:solidFill>
                  </a:tcPr>
                </a:tc>
                <a:tc>
                  <a:txBody>
                    <a:bodyPr/>
                    <a:lstStyle/>
                    <a:p>
                      <a:pPr indent="0" lvl="0" marL="0" marR="0" rtl="0" algn="ctr">
                        <a:lnSpc>
                          <a:spcPct val="100000"/>
                        </a:lnSpc>
                        <a:spcBef>
                          <a:spcPts val="0"/>
                        </a:spcBef>
                        <a:spcAft>
                          <a:spcPts val="0"/>
                        </a:spcAft>
                        <a:buClr>
                          <a:srgbClr val="000000"/>
                        </a:buClr>
                        <a:buSzPts val="2200"/>
                        <a:buFont typeface="Arial"/>
                        <a:buNone/>
                      </a:pPr>
                      <a:r>
                        <a:rPr b="1" lang="en-GB" sz="2200" u="none" cap="none" strike="noStrike">
                          <a:solidFill>
                            <a:schemeClr val="lt1"/>
                          </a:solidFill>
                          <a:latin typeface="Lato"/>
                          <a:ea typeface="Lato"/>
                          <a:cs typeface="Lato"/>
                          <a:sym typeface="Lato"/>
                        </a:rPr>
                        <a:t>C</a:t>
                      </a:r>
                      <a:endParaRPr b="1" sz="2200" u="none" cap="none" strike="noStrike">
                        <a:solidFill>
                          <a:schemeClr val="lt1"/>
                        </a:solidFill>
                        <a:latin typeface="Lato"/>
                        <a:ea typeface="Lato"/>
                        <a:cs typeface="Lato"/>
                        <a:sym typeface="Lato"/>
                      </a:endParaRPr>
                    </a:p>
                  </a:txBody>
                  <a:tcPr marT="91425" marB="91425" marR="91425" marL="91425">
                    <a:lnL cap="flat" cmpd="sng" w="28575">
                      <a:solidFill>
                        <a:schemeClr val="accent3"/>
                      </a:solidFill>
                      <a:prstDash val="solid"/>
                      <a:round/>
                      <a:headEnd len="sm" w="sm" type="none"/>
                      <a:tailEnd len="sm" w="sm" type="none"/>
                    </a:lnL>
                    <a:lnR cap="flat" cmpd="sng" w="28575">
                      <a:solidFill>
                        <a:schemeClr val="accent2"/>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solidFill>
                      <a:schemeClr val="accent2"/>
                    </a:solidFill>
                  </a:tcPr>
                </a:tc>
              </a:tr>
              <a:tr h="381000">
                <a:tc>
                  <a:txBody>
                    <a:bodyPr/>
                    <a:lstStyle/>
                    <a:p>
                      <a:pPr indent="0" lvl="0" marL="0" marR="0" rtl="0" algn="l">
                        <a:lnSpc>
                          <a:spcPct val="115000"/>
                        </a:lnSpc>
                        <a:spcBef>
                          <a:spcPts val="0"/>
                        </a:spcBef>
                        <a:spcAft>
                          <a:spcPts val="0"/>
                        </a:spcAft>
                        <a:buClr>
                          <a:srgbClr val="000000"/>
                        </a:buClr>
                        <a:buSzPts val="1400"/>
                        <a:buFont typeface="Arial"/>
                        <a:buNone/>
                      </a:pPr>
                      <a:r>
                        <a:rPr b="1" lang="en-GB" sz="1400" u="none" cap="none" strike="noStrike">
                          <a:solidFill>
                            <a:srgbClr val="231F20"/>
                          </a:solidFill>
                          <a:latin typeface="Lato"/>
                          <a:ea typeface="Lato"/>
                          <a:cs typeface="Lato"/>
                          <a:sym typeface="Lato"/>
                        </a:rPr>
                        <a:t>Decreases</a:t>
                      </a:r>
                      <a:endParaRPr b="1" sz="1400" u="none" cap="none" strike="noStrike">
                        <a:solidFill>
                          <a:srgbClr val="231F20"/>
                        </a:solidFill>
                        <a:latin typeface="Lato"/>
                        <a:ea typeface="Lato"/>
                        <a:cs typeface="Lato"/>
                        <a:sym typeface="Lato"/>
                      </a:endParaRPr>
                    </a:p>
                    <a:p>
                      <a:pPr indent="0" lvl="0" marL="0" marR="0" rtl="0" algn="l">
                        <a:lnSpc>
                          <a:spcPct val="100000"/>
                        </a:lnSpc>
                        <a:spcBef>
                          <a:spcPts val="1200"/>
                        </a:spcBef>
                        <a:spcAft>
                          <a:spcPts val="0"/>
                        </a:spcAft>
                        <a:buClr>
                          <a:srgbClr val="000000"/>
                        </a:buClr>
                        <a:buSzPts val="1400"/>
                        <a:buFont typeface="Arial"/>
                        <a:buNone/>
                      </a:pPr>
                      <a:r>
                        <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latin typeface="Lato"/>
                        <a:ea typeface="Lato"/>
                        <a:cs typeface="Lato"/>
                        <a:sym typeface="Lato"/>
                      </a:endParaRPr>
                    </a:p>
                  </a:txBody>
                  <a:tcPr marT="91425" marB="91425" marR="91425" marL="91425">
                    <a:lnL cap="flat" cmpd="sng" w="28575">
                      <a:solidFill>
                        <a:schemeClr val="accent2"/>
                      </a:solidFill>
                      <a:prstDash val="solid"/>
                      <a:round/>
                      <a:headEnd len="sm" w="sm" type="none"/>
                      <a:tailEnd len="sm" w="sm" type="none"/>
                    </a:lnL>
                    <a:lnR cap="flat" cmpd="sng" w="28575">
                      <a:solidFill>
                        <a:schemeClr val="accent2"/>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rgbClr val="000000"/>
                        </a:buClr>
                        <a:buSzPts val="1400"/>
                        <a:buFont typeface="Arial"/>
                        <a:buNone/>
                      </a:pPr>
                      <a:r>
                        <a:rPr b="1" lang="en-GB" sz="1400" u="none" cap="none" strike="noStrike">
                          <a:solidFill>
                            <a:srgbClr val="231F20"/>
                          </a:solidFill>
                          <a:latin typeface="Lato"/>
                          <a:ea typeface="Lato"/>
                          <a:cs typeface="Lato"/>
                          <a:sym typeface="Lato"/>
                        </a:rPr>
                        <a:t>Increases </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1200"/>
                        </a:spcBef>
                        <a:spcAft>
                          <a:spcPts val="0"/>
                        </a:spcAft>
                        <a:buClr>
                          <a:srgbClr val="000000"/>
                        </a:buClr>
                        <a:buSzPts val="1400"/>
                        <a:buFont typeface="Arial"/>
                        <a:buNone/>
                      </a:pPr>
                      <a:r>
                        <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latin typeface="Lato"/>
                        <a:ea typeface="Lato"/>
                        <a:cs typeface="Lato"/>
                        <a:sym typeface="Lato"/>
                      </a:endParaRPr>
                    </a:p>
                  </a:txBody>
                  <a:tcPr marT="91425" marB="91425" marR="91425" marL="91425">
                    <a:lnL cap="flat" cmpd="sng" w="28575">
                      <a:solidFill>
                        <a:schemeClr val="accent2"/>
                      </a:solidFill>
                      <a:prstDash val="solid"/>
                      <a:round/>
                      <a:headEnd len="sm" w="sm" type="none"/>
                      <a:tailEnd len="sm" w="sm" type="none"/>
                    </a:lnL>
                    <a:lnR cap="flat" cmpd="sng" w="28575">
                      <a:solidFill>
                        <a:schemeClr val="accent2"/>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rgbClr val="000000"/>
                        </a:buClr>
                        <a:buSzPts val="1400"/>
                        <a:buFont typeface="Arial"/>
                        <a:buNone/>
                      </a:pPr>
                      <a:r>
                        <a:rPr b="1" lang="en-GB" sz="1400" u="none" cap="none" strike="noStrike">
                          <a:solidFill>
                            <a:srgbClr val="231F20"/>
                          </a:solidFill>
                          <a:latin typeface="Lato"/>
                          <a:ea typeface="Lato"/>
                          <a:cs typeface="Lato"/>
                          <a:sym typeface="Lato"/>
                        </a:rPr>
                        <a:t>Stays the same</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1200"/>
                        </a:spcBef>
                        <a:spcAft>
                          <a:spcPts val="0"/>
                        </a:spcAft>
                        <a:buClr>
                          <a:srgbClr val="000000"/>
                        </a:buClr>
                        <a:buSzPts val="1400"/>
                        <a:buFont typeface="Arial"/>
                        <a:buNone/>
                      </a:pPr>
                      <a:r>
                        <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latin typeface="Lato"/>
                        <a:ea typeface="Lato"/>
                        <a:cs typeface="Lato"/>
                        <a:sym typeface="Lato"/>
                      </a:endParaRPr>
                    </a:p>
                  </a:txBody>
                  <a:tcPr marT="91425" marB="91425" marR="91425" marL="91425">
                    <a:lnL cap="flat" cmpd="sng" w="28575">
                      <a:solidFill>
                        <a:schemeClr val="accent2"/>
                      </a:solidFill>
                      <a:prstDash val="solid"/>
                      <a:round/>
                      <a:headEnd len="sm" w="sm" type="none"/>
                      <a:tailEnd len="sm" w="sm" type="none"/>
                    </a:lnL>
                    <a:lnR cap="flat" cmpd="sng" w="28575">
                      <a:solidFill>
                        <a:schemeClr val="accent2"/>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tcPr>
                </a:tc>
              </a:tr>
            </a:tbl>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2" name="Shape 622"/>
        <p:cNvGrpSpPr/>
        <p:nvPr/>
      </p:nvGrpSpPr>
      <p:grpSpPr>
        <a:xfrm>
          <a:off x="0" y="0"/>
          <a:ext cx="0" cy="0"/>
          <a:chOff x="0" y="0"/>
          <a:chExt cx="0" cy="0"/>
        </a:xfrm>
      </p:grpSpPr>
      <p:sp>
        <p:nvSpPr>
          <p:cNvPr id="623" name="Google Shape;623;g175a4b56ed1_1_132"/>
          <p:cNvSpPr txBox="1"/>
          <p:nvPr/>
        </p:nvSpPr>
        <p:spPr>
          <a:xfrm>
            <a:off x="379375" y="1287575"/>
            <a:ext cx="8297400" cy="153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200"/>
              <a:buFont typeface="Arial"/>
              <a:buNone/>
            </a:pPr>
            <a:r>
              <a:rPr b="0" i="0" lang="en-GB" sz="2200" u="none" cap="none" strike="noStrike">
                <a:solidFill>
                  <a:srgbClr val="231F20"/>
                </a:solidFill>
                <a:latin typeface="Lato"/>
                <a:ea typeface="Lato"/>
                <a:cs typeface="Lato"/>
                <a:sym typeface="Lato"/>
              </a:rPr>
              <a:t>5. When shrinkflation happens, a product's price in shops (retail price) stays the same, but what happens to its size? </a:t>
            </a:r>
            <a:endParaRPr b="0" i="0" sz="2200" u="none" cap="none" strike="noStrike">
              <a:solidFill>
                <a:srgbClr val="231F20"/>
              </a:solidFill>
              <a:latin typeface="Lato"/>
              <a:ea typeface="Lato"/>
              <a:cs typeface="Lato"/>
              <a:sym typeface="Lato"/>
            </a:endParaRPr>
          </a:p>
          <a:p>
            <a:pPr indent="0" lvl="0" marL="0" marR="0" rtl="0" algn="l">
              <a:lnSpc>
                <a:spcPct val="100000"/>
              </a:lnSpc>
              <a:spcBef>
                <a:spcPts val="0"/>
              </a:spcBef>
              <a:spcAft>
                <a:spcPts val="0"/>
              </a:spcAft>
              <a:buClr>
                <a:srgbClr val="000000"/>
              </a:buClr>
              <a:buSzPts val="2200"/>
              <a:buFont typeface="Arial"/>
              <a:buNone/>
            </a:pPr>
            <a:r>
              <a:t/>
            </a:r>
            <a:endParaRPr b="0" i="0" sz="2200" u="none" cap="none" strike="noStrike">
              <a:solidFill>
                <a:srgbClr val="231F2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500"/>
              <a:buFont typeface="Arial"/>
              <a:buNone/>
            </a:pPr>
            <a:r>
              <a:t/>
            </a:r>
            <a:endParaRPr b="1" i="0" sz="2200" u="none" cap="none" strike="noStrike">
              <a:solidFill>
                <a:srgbClr val="231F20"/>
              </a:solidFill>
              <a:latin typeface="Lato"/>
              <a:ea typeface="Lato"/>
              <a:cs typeface="Lato"/>
              <a:sym typeface="Lato"/>
            </a:endParaRPr>
          </a:p>
        </p:txBody>
      </p:sp>
      <p:sp>
        <p:nvSpPr>
          <p:cNvPr id="624" name="Google Shape;624;g175a4b56ed1_1_132"/>
          <p:cNvSpPr txBox="1"/>
          <p:nvPr/>
        </p:nvSpPr>
        <p:spPr>
          <a:xfrm>
            <a:off x="379375" y="253750"/>
            <a:ext cx="79926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en-GB" sz="2900" u="none" cap="none" strike="noStrike">
                <a:solidFill>
                  <a:srgbClr val="FF8022"/>
                </a:solidFill>
                <a:latin typeface="Lato"/>
                <a:ea typeface="Lato"/>
                <a:cs typeface="Lato"/>
                <a:sym typeface="Lato"/>
              </a:rPr>
              <a:t>Inflation | Multiple choice</a:t>
            </a:r>
            <a:endParaRPr b="1" i="0" sz="2900" u="none" cap="none" strike="noStrike">
              <a:solidFill>
                <a:srgbClr val="000000"/>
              </a:solidFill>
              <a:latin typeface="Lato"/>
              <a:ea typeface="Lato"/>
              <a:cs typeface="Lato"/>
              <a:sym typeface="Lato"/>
            </a:endParaRPr>
          </a:p>
        </p:txBody>
      </p:sp>
      <p:sp>
        <p:nvSpPr>
          <p:cNvPr id="625" name="Google Shape;625;g175a4b56ed1_1_132"/>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rgbClr val="000000"/>
              </a:buClr>
              <a:buSzPts val="1000"/>
              <a:buFont typeface="Arial"/>
              <a:buNone/>
            </a:pPr>
            <a:fld id="{00000000-1234-1234-1234-123412341234}" type="slidenum">
              <a:rPr lang="en-GB"/>
              <a:t>‹#›</a:t>
            </a:fld>
            <a:endParaRPr/>
          </a:p>
        </p:txBody>
      </p:sp>
      <p:sp>
        <p:nvSpPr>
          <p:cNvPr id="626" name="Google Shape;626;g175a4b56ed1_1_132"/>
          <p:cNvSpPr txBox="1"/>
          <p:nvPr/>
        </p:nvSpPr>
        <p:spPr>
          <a:xfrm>
            <a:off x="455575" y="2471200"/>
            <a:ext cx="4581000" cy="36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Arial"/>
              <a:ea typeface="Arial"/>
              <a:cs typeface="Arial"/>
              <a:sym typeface="Arial"/>
            </a:endParaRPr>
          </a:p>
        </p:txBody>
      </p:sp>
      <p:sp>
        <p:nvSpPr>
          <p:cNvPr id="627" name="Google Shape;627;g175a4b56ed1_1_132"/>
          <p:cNvSpPr txBox="1"/>
          <p:nvPr/>
        </p:nvSpPr>
        <p:spPr>
          <a:xfrm>
            <a:off x="455575" y="3004600"/>
            <a:ext cx="4581000" cy="36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Arial"/>
              <a:ea typeface="Arial"/>
              <a:cs typeface="Arial"/>
              <a:sym typeface="Arial"/>
            </a:endParaRPr>
          </a:p>
        </p:txBody>
      </p:sp>
      <p:graphicFrame>
        <p:nvGraphicFramePr>
          <p:cNvPr id="628" name="Google Shape;628;g175a4b56ed1_1_132"/>
          <p:cNvGraphicFramePr/>
          <p:nvPr/>
        </p:nvGraphicFramePr>
        <p:xfrm>
          <a:off x="952500" y="2419350"/>
          <a:ext cx="3000000" cy="3000000"/>
        </p:xfrm>
        <a:graphic>
          <a:graphicData uri="http://schemas.openxmlformats.org/drawingml/2006/table">
            <a:tbl>
              <a:tblPr>
                <a:noFill/>
                <a:tableStyleId>{41571229-5460-4090-A979-40EEA601E586}</a:tableStyleId>
              </a:tblPr>
              <a:tblGrid>
                <a:gridCol w="2413000"/>
                <a:gridCol w="2413000"/>
                <a:gridCol w="2413000"/>
              </a:tblGrid>
              <a:tr h="381000">
                <a:tc>
                  <a:txBody>
                    <a:bodyPr/>
                    <a:lstStyle/>
                    <a:p>
                      <a:pPr indent="0" lvl="0" marL="0" marR="0" rtl="0" algn="ctr">
                        <a:lnSpc>
                          <a:spcPct val="100000"/>
                        </a:lnSpc>
                        <a:spcBef>
                          <a:spcPts val="0"/>
                        </a:spcBef>
                        <a:spcAft>
                          <a:spcPts val="0"/>
                        </a:spcAft>
                        <a:buClr>
                          <a:srgbClr val="000000"/>
                        </a:buClr>
                        <a:buSzPts val="2200"/>
                        <a:buFont typeface="Arial"/>
                        <a:buNone/>
                      </a:pPr>
                      <a:r>
                        <a:rPr b="1" lang="en-GB" sz="2200" u="none" cap="none" strike="noStrike">
                          <a:solidFill>
                            <a:schemeClr val="lt1"/>
                          </a:solidFill>
                          <a:latin typeface="Lato"/>
                          <a:ea typeface="Lato"/>
                          <a:cs typeface="Lato"/>
                          <a:sym typeface="Lato"/>
                        </a:rPr>
                        <a:t>A</a:t>
                      </a:r>
                      <a:endParaRPr b="1" sz="2200" u="none" cap="none" strike="noStrike">
                        <a:solidFill>
                          <a:schemeClr val="lt1"/>
                        </a:solidFill>
                        <a:latin typeface="Lato"/>
                        <a:ea typeface="Lato"/>
                        <a:cs typeface="Lato"/>
                        <a:sym typeface="Lato"/>
                      </a:endParaRPr>
                    </a:p>
                  </a:txBody>
                  <a:tcPr marT="91425" marB="91425" marR="91425" marL="91425">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rgbClr val="00FF00"/>
                    </a:solidFill>
                  </a:tcPr>
                </a:tc>
                <a:tc>
                  <a:txBody>
                    <a:bodyPr/>
                    <a:lstStyle/>
                    <a:p>
                      <a:pPr indent="0" lvl="0" marL="0" marR="0" rtl="0" algn="ctr">
                        <a:lnSpc>
                          <a:spcPct val="100000"/>
                        </a:lnSpc>
                        <a:spcBef>
                          <a:spcPts val="0"/>
                        </a:spcBef>
                        <a:spcAft>
                          <a:spcPts val="0"/>
                        </a:spcAft>
                        <a:buClr>
                          <a:srgbClr val="000000"/>
                        </a:buClr>
                        <a:buSzPts val="2200"/>
                        <a:buFont typeface="Arial"/>
                        <a:buNone/>
                      </a:pPr>
                      <a:r>
                        <a:rPr b="1" lang="en-GB" sz="2200" u="none" cap="none" strike="noStrike">
                          <a:solidFill>
                            <a:schemeClr val="lt1"/>
                          </a:solidFill>
                          <a:latin typeface="Lato"/>
                          <a:ea typeface="Lato"/>
                          <a:cs typeface="Lato"/>
                          <a:sym typeface="Lato"/>
                        </a:rPr>
                        <a:t>B</a:t>
                      </a:r>
                      <a:endParaRPr b="1" sz="2200" u="none" cap="none" strike="noStrike">
                        <a:solidFill>
                          <a:schemeClr val="lt1"/>
                        </a:solidFill>
                        <a:latin typeface="Lato"/>
                        <a:ea typeface="Lato"/>
                        <a:cs typeface="Lato"/>
                        <a:sym typeface="Lato"/>
                      </a:endParaRPr>
                    </a:p>
                  </a:txBody>
                  <a:tcPr marT="91425" marB="91425" marR="91425" marL="91425">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rgbClr val="FF0000"/>
                    </a:solidFill>
                  </a:tcPr>
                </a:tc>
                <a:tc>
                  <a:txBody>
                    <a:bodyPr/>
                    <a:lstStyle/>
                    <a:p>
                      <a:pPr indent="0" lvl="0" marL="0" marR="0" rtl="0" algn="ctr">
                        <a:lnSpc>
                          <a:spcPct val="100000"/>
                        </a:lnSpc>
                        <a:spcBef>
                          <a:spcPts val="0"/>
                        </a:spcBef>
                        <a:spcAft>
                          <a:spcPts val="0"/>
                        </a:spcAft>
                        <a:buClr>
                          <a:srgbClr val="000000"/>
                        </a:buClr>
                        <a:buSzPts val="2200"/>
                        <a:buFont typeface="Arial"/>
                        <a:buNone/>
                      </a:pPr>
                      <a:r>
                        <a:rPr b="1" lang="en-GB" sz="2200" u="none" cap="none" strike="noStrike">
                          <a:solidFill>
                            <a:schemeClr val="lt1"/>
                          </a:solidFill>
                          <a:latin typeface="Lato"/>
                          <a:ea typeface="Lato"/>
                          <a:cs typeface="Lato"/>
                          <a:sym typeface="Lato"/>
                        </a:rPr>
                        <a:t>C</a:t>
                      </a:r>
                      <a:endParaRPr b="1" sz="2200" u="none" cap="none" strike="noStrike">
                        <a:solidFill>
                          <a:schemeClr val="lt1"/>
                        </a:solidFill>
                        <a:latin typeface="Lato"/>
                        <a:ea typeface="Lato"/>
                        <a:cs typeface="Lato"/>
                        <a:sym typeface="Lato"/>
                      </a:endParaRPr>
                    </a:p>
                  </a:txBody>
                  <a:tcPr marT="91425" marB="91425" marR="91425" marL="91425">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rgbClr val="FF0000"/>
                    </a:solidFill>
                  </a:tcPr>
                </a:tc>
              </a:tr>
              <a:tr h="381000">
                <a:tc>
                  <a:txBody>
                    <a:bodyPr/>
                    <a:lstStyle/>
                    <a:p>
                      <a:pPr indent="0" lvl="0" marL="0" marR="0" rtl="0" algn="l">
                        <a:lnSpc>
                          <a:spcPct val="115000"/>
                        </a:lnSpc>
                        <a:spcBef>
                          <a:spcPts val="0"/>
                        </a:spcBef>
                        <a:spcAft>
                          <a:spcPts val="0"/>
                        </a:spcAft>
                        <a:buClr>
                          <a:srgbClr val="000000"/>
                        </a:buClr>
                        <a:buSzPts val="1400"/>
                        <a:buFont typeface="Arial"/>
                        <a:buNone/>
                      </a:pPr>
                      <a:r>
                        <a:rPr b="1" lang="en-GB" sz="1400" u="none" cap="none" strike="noStrike">
                          <a:solidFill>
                            <a:srgbClr val="231F20"/>
                          </a:solidFill>
                          <a:latin typeface="Lato"/>
                          <a:ea typeface="Lato"/>
                          <a:cs typeface="Lato"/>
                          <a:sym typeface="Lato"/>
                        </a:rPr>
                        <a:t>Decreases</a:t>
                      </a:r>
                      <a:endParaRPr b="1" sz="1400" u="none" cap="none" strike="noStrike">
                        <a:solidFill>
                          <a:srgbClr val="231F20"/>
                        </a:solidFill>
                        <a:latin typeface="Lato"/>
                        <a:ea typeface="Lato"/>
                        <a:cs typeface="Lato"/>
                        <a:sym typeface="Lato"/>
                      </a:endParaRPr>
                    </a:p>
                    <a:p>
                      <a:pPr indent="0" lvl="0" marL="0" marR="0" rtl="0" algn="l">
                        <a:lnSpc>
                          <a:spcPct val="100000"/>
                        </a:lnSpc>
                        <a:spcBef>
                          <a:spcPts val="1200"/>
                        </a:spcBef>
                        <a:spcAft>
                          <a:spcPts val="0"/>
                        </a:spcAft>
                        <a:buClr>
                          <a:srgbClr val="000000"/>
                        </a:buClr>
                        <a:buSzPts val="1400"/>
                        <a:buFont typeface="Arial"/>
                        <a:buNone/>
                      </a:pPr>
                      <a:r>
                        <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latin typeface="Lato"/>
                        <a:ea typeface="Lato"/>
                        <a:cs typeface="Lato"/>
                        <a:sym typeface="Lato"/>
                      </a:endParaRPr>
                    </a:p>
                  </a:txBody>
                  <a:tcPr marT="91425" marB="91425" marR="91425" marL="91425">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rgbClr val="000000"/>
                        </a:buClr>
                        <a:buSzPts val="1400"/>
                        <a:buFont typeface="Arial"/>
                        <a:buNone/>
                      </a:pPr>
                      <a:r>
                        <a:rPr b="1" lang="en-GB" sz="1400" u="none" cap="none" strike="noStrike">
                          <a:solidFill>
                            <a:srgbClr val="231F20"/>
                          </a:solidFill>
                          <a:latin typeface="Lato"/>
                          <a:ea typeface="Lato"/>
                          <a:cs typeface="Lato"/>
                          <a:sym typeface="Lato"/>
                        </a:rPr>
                        <a:t>Increases </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1200"/>
                        </a:spcBef>
                        <a:spcAft>
                          <a:spcPts val="0"/>
                        </a:spcAft>
                        <a:buClr>
                          <a:srgbClr val="000000"/>
                        </a:buClr>
                        <a:buSzPts val="1400"/>
                        <a:buFont typeface="Arial"/>
                        <a:buNone/>
                      </a:pPr>
                      <a:r>
                        <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latin typeface="Lato"/>
                        <a:ea typeface="Lato"/>
                        <a:cs typeface="Lato"/>
                        <a:sym typeface="Lato"/>
                      </a:endParaRPr>
                    </a:p>
                  </a:txBody>
                  <a:tcPr marT="91425" marB="91425" marR="91425" marL="91425">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rgbClr val="000000"/>
                        </a:buClr>
                        <a:buSzPts val="1400"/>
                        <a:buFont typeface="Arial"/>
                        <a:buNone/>
                      </a:pPr>
                      <a:r>
                        <a:rPr b="1" lang="en-GB" sz="1400" u="none" cap="none" strike="noStrike">
                          <a:solidFill>
                            <a:srgbClr val="231F20"/>
                          </a:solidFill>
                          <a:latin typeface="Lato"/>
                          <a:ea typeface="Lato"/>
                          <a:cs typeface="Lato"/>
                          <a:sym typeface="Lato"/>
                        </a:rPr>
                        <a:t>Stays the same</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1200"/>
                        </a:spcBef>
                        <a:spcAft>
                          <a:spcPts val="0"/>
                        </a:spcAft>
                        <a:buClr>
                          <a:srgbClr val="000000"/>
                        </a:buClr>
                        <a:buSzPts val="1400"/>
                        <a:buFont typeface="Arial"/>
                        <a:buNone/>
                      </a:pPr>
                      <a:r>
                        <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latin typeface="Lato"/>
                        <a:ea typeface="Lato"/>
                        <a:cs typeface="Lato"/>
                        <a:sym typeface="Lato"/>
                      </a:endParaRPr>
                    </a:p>
                  </a:txBody>
                  <a:tcPr marT="91425" marB="91425" marR="91425" marL="91425">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r>
            </a:tbl>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2" name="Shape 632"/>
        <p:cNvGrpSpPr/>
        <p:nvPr/>
      </p:nvGrpSpPr>
      <p:grpSpPr>
        <a:xfrm>
          <a:off x="0" y="0"/>
          <a:ext cx="0" cy="0"/>
          <a:chOff x="0" y="0"/>
          <a:chExt cx="0" cy="0"/>
        </a:xfrm>
      </p:grpSpPr>
      <p:sp>
        <p:nvSpPr>
          <p:cNvPr id="633" name="Google Shape;633;g175a4b56ed1_1_141"/>
          <p:cNvSpPr txBox="1"/>
          <p:nvPr/>
        </p:nvSpPr>
        <p:spPr>
          <a:xfrm>
            <a:off x="379375" y="1287575"/>
            <a:ext cx="8297400" cy="1877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200"/>
              <a:buFont typeface="Arial"/>
              <a:buNone/>
            </a:pPr>
            <a:r>
              <a:rPr b="0" i="0" lang="en-GB" sz="2200" u="none" cap="none" strike="noStrike">
                <a:solidFill>
                  <a:srgbClr val="231F20"/>
                </a:solidFill>
                <a:latin typeface="Lato"/>
                <a:ea typeface="Lato"/>
                <a:cs typeface="Lato"/>
                <a:sym typeface="Lato"/>
              </a:rPr>
              <a:t>6. Inflation is measured by taking a sample ‘shopping basket’ of around how many goods and services across the UK?</a:t>
            </a:r>
            <a:endParaRPr b="0" i="0" sz="22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2200"/>
              <a:buFont typeface="Arial"/>
              <a:buNone/>
            </a:pPr>
            <a:r>
              <a:t/>
            </a:r>
            <a:endParaRPr b="0" i="0" sz="2200" u="none" cap="none" strike="noStrike">
              <a:solidFill>
                <a:srgbClr val="231F20"/>
              </a:solidFill>
              <a:latin typeface="Lato"/>
              <a:ea typeface="Lato"/>
              <a:cs typeface="Lato"/>
              <a:sym typeface="Lato"/>
            </a:endParaRPr>
          </a:p>
          <a:p>
            <a:pPr indent="0" lvl="0" marL="0" marR="0" rtl="0" algn="l">
              <a:lnSpc>
                <a:spcPct val="100000"/>
              </a:lnSpc>
              <a:spcBef>
                <a:spcPts val="0"/>
              </a:spcBef>
              <a:spcAft>
                <a:spcPts val="0"/>
              </a:spcAft>
              <a:buClr>
                <a:srgbClr val="000000"/>
              </a:buClr>
              <a:buSzPts val="2200"/>
              <a:buFont typeface="Arial"/>
              <a:buNone/>
            </a:pPr>
            <a:r>
              <a:t/>
            </a:r>
            <a:endParaRPr b="0" i="0" sz="2200" u="none" cap="none" strike="noStrike">
              <a:solidFill>
                <a:srgbClr val="231F2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500"/>
              <a:buFont typeface="Arial"/>
              <a:buNone/>
            </a:pPr>
            <a:r>
              <a:t/>
            </a:r>
            <a:endParaRPr b="1" i="0" sz="2200" u="none" cap="none" strike="noStrike">
              <a:solidFill>
                <a:srgbClr val="231F20"/>
              </a:solidFill>
              <a:latin typeface="Lato"/>
              <a:ea typeface="Lato"/>
              <a:cs typeface="Lato"/>
              <a:sym typeface="Lato"/>
            </a:endParaRPr>
          </a:p>
        </p:txBody>
      </p:sp>
      <p:sp>
        <p:nvSpPr>
          <p:cNvPr id="634" name="Google Shape;634;g175a4b56ed1_1_141"/>
          <p:cNvSpPr txBox="1"/>
          <p:nvPr/>
        </p:nvSpPr>
        <p:spPr>
          <a:xfrm>
            <a:off x="379375" y="253750"/>
            <a:ext cx="79926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en-GB" sz="2900" u="none" cap="none" strike="noStrike">
                <a:solidFill>
                  <a:srgbClr val="FF8022"/>
                </a:solidFill>
                <a:latin typeface="Lato"/>
                <a:ea typeface="Lato"/>
                <a:cs typeface="Lato"/>
                <a:sym typeface="Lato"/>
              </a:rPr>
              <a:t>Inflation | Multiple choice</a:t>
            </a:r>
            <a:endParaRPr b="1" i="0" sz="2900" u="none" cap="none" strike="noStrike">
              <a:solidFill>
                <a:srgbClr val="000000"/>
              </a:solidFill>
              <a:latin typeface="Lato"/>
              <a:ea typeface="Lato"/>
              <a:cs typeface="Lato"/>
              <a:sym typeface="Lato"/>
            </a:endParaRPr>
          </a:p>
        </p:txBody>
      </p:sp>
      <p:sp>
        <p:nvSpPr>
          <p:cNvPr id="635" name="Google Shape;635;g175a4b56ed1_1_141"/>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rgbClr val="000000"/>
              </a:buClr>
              <a:buSzPts val="1000"/>
              <a:buFont typeface="Arial"/>
              <a:buNone/>
            </a:pPr>
            <a:fld id="{00000000-1234-1234-1234-123412341234}" type="slidenum">
              <a:rPr lang="en-GB"/>
              <a:t>‹#›</a:t>
            </a:fld>
            <a:endParaRPr/>
          </a:p>
        </p:txBody>
      </p:sp>
      <p:sp>
        <p:nvSpPr>
          <p:cNvPr id="636" name="Google Shape;636;g175a4b56ed1_1_141"/>
          <p:cNvSpPr txBox="1"/>
          <p:nvPr/>
        </p:nvSpPr>
        <p:spPr>
          <a:xfrm>
            <a:off x="455575" y="2471200"/>
            <a:ext cx="4581000" cy="36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Arial"/>
              <a:ea typeface="Arial"/>
              <a:cs typeface="Arial"/>
              <a:sym typeface="Arial"/>
            </a:endParaRPr>
          </a:p>
        </p:txBody>
      </p:sp>
      <p:sp>
        <p:nvSpPr>
          <p:cNvPr id="637" name="Google Shape;637;g175a4b56ed1_1_141"/>
          <p:cNvSpPr txBox="1"/>
          <p:nvPr/>
        </p:nvSpPr>
        <p:spPr>
          <a:xfrm>
            <a:off x="455575" y="3004600"/>
            <a:ext cx="4581000" cy="36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Arial"/>
              <a:ea typeface="Arial"/>
              <a:cs typeface="Arial"/>
              <a:sym typeface="Arial"/>
            </a:endParaRPr>
          </a:p>
        </p:txBody>
      </p:sp>
      <p:graphicFrame>
        <p:nvGraphicFramePr>
          <p:cNvPr id="638" name="Google Shape;638;g175a4b56ed1_1_141"/>
          <p:cNvGraphicFramePr/>
          <p:nvPr/>
        </p:nvGraphicFramePr>
        <p:xfrm>
          <a:off x="952500" y="2419350"/>
          <a:ext cx="3000000" cy="3000000"/>
        </p:xfrm>
        <a:graphic>
          <a:graphicData uri="http://schemas.openxmlformats.org/drawingml/2006/table">
            <a:tbl>
              <a:tblPr>
                <a:noFill/>
                <a:tableStyleId>{41571229-5460-4090-A979-40EEA601E586}</a:tableStyleId>
              </a:tblPr>
              <a:tblGrid>
                <a:gridCol w="2413000"/>
                <a:gridCol w="2413000"/>
                <a:gridCol w="2413000"/>
              </a:tblGrid>
              <a:tr h="381000">
                <a:tc>
                  <a:txBody>
                    <a:bodyPr/>
                    <a:lstStyle/>
                    <a:p>
                      <a:pPr indent="0" lvl="0" marL="0" marR="0" rtl="0" algn="ctr">
                        <a:lnSpc>
                          <a:spcPct val="100000"/>
                        </a:lnSpc>
                        <a:spcBef>
                          <a:spcPts val="0"/>
                        </a:spcBef>
                        <a:spcAft>
                          <a:spcPts val="0"/>
                        </a:spcAft>
                        <a:buClr>
                          <a:srgbClr val="000000"/>
                        </a:buClr>
                        <a:buSzPts val="2200"/>
                        <a:buFont typeface="Arial"/>
                        <a:buNone/>
                      </a:pPr>
                      <a:r>
                        <a:rPr b="1" lang="en-GB" sz="2200" u="none" cap="none" strike="noStrike">
                          <a:solidFill>
                            <a:schemeClr val="lt1"/>
                          </a:solidFill>
                          <a:latin typeface="Lato"/>
                          <a:ea typeface="Lato"/>
                          <a:cs typeface="Lato"/>
                          <a:sym typeface="Lato"/>
                        </a:rPr>
                        <a:t>A</a:t>
                      </a:r>
                      <a:endParaRPr b="1" sz="2200" u="none" cap="none" strike="noStrike">
                        <a:solidFill>
                          <a:schemeClr val="lt1"/>
                        </a:solidFill>
                        <a:latin typeface="Lato"/>
                        <a:ea typeface="Lato"/>
                        <a:cs typeface="Lato"/>
                        <a:sym typeface="Lato"/>
                      </a:endParaRPr>
                    </a:p>
                  </a:txBody>
                  <a:tcPr marT="91425" marB="91425" marR="91425" marL="91425">
                    <a:lnL cap="flat" cmpd="sng" w="28575">
                      <a:solidFill>
                        <a:schemeClr val="accent2"/>
                      </a:solidFill>
                      <a:prstDash val="solid"/>
                      <a:round/>
                      <a:headEnd len="sm" w="sm" type="none"/>
                      <a:tailEnd len="sm" w="sm" type="none"/>
                    </a:lnL>
                    <a:lnR cap="flat" cmpd="sng" w="28575">
                      <a:solidFill>
                        <a:schemeClr val="accent6"/>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solidFill>
                      <a:schemeClr val="accent2"/>
                    </a:solidFill>
                  </a:tcPr>
                </a:tc>
                <a:tc>
                  <a:txBody>
                    <a:bodyPr/>
                    <a:lstStyle/>
                    <a:p>
                      <a:pPr indent="0" lvl="0" marL="0" marR="0" rtl="0" algn="ctr">
                        <a:lnSpc>
                          <a:spcPct val="100000"/>
                        </a:lnSpc>
                        <a:spcBef>
                          <a:spcPts val="0"/>
                        </a:spcBef>
                        <a:spcAft>
                          <a:spcPts val="0"/>
                        </a:spcAft>
                        <a:buClr>
                          <a:srgbClr val="000000"/>
                        </a:buClr>
                        <a:buSzPts val="2200"/>
                        <a:buFont typeface="Arial"/>
                        <a:buNone/>
                      </a:pPr>
                      <a:r>
                        <a:rPr b="1" lang="en-GB" sz="2200" u="none" cap="none" strike="noStrike">
                          <a:solidFill>
                            <a:schemeClr val="lt1"/>
                          </a:solidFill>
                          <a:latin typeface="Lato"/>
                          <a:ea typeface="Lato"/>
                          <a:cs typeface="Lato"/>
                          <a:sym typeface="Lato"/>
                        </a:rPr>
                        <a:t>B</a:t>
                      </a:r>
                      <a:endParaRPr b="1" sz="2200" u="none" cap="none" strike="noStrike">
                        <a:solidFill>
                          <a:schemeClr val="lt1"/>
                        </a:solidFill>
                        <a:latin typeface="Lato"/>
                        <a:ea typeface="Lato"/>
                        <a:cs typeface="Lato"/>
                        <a:sym typeface="Lato"/>
                      </a:endParaRPr>
                    </a:p>
                  </a:txBody>
                  <a:tcPr marT="91425" marB="91425" marR="91425" marL="91425">
                    <a:lnL cap="flat" cmpd="sng" w="28575">
                      <a:solidFill>
                        <a:schemeClr val="accent6"/>
                      </a:solidFill>
                      <a:prstDash val="solid"/>
                      <a:round/>
                      <a:headEnd len="sm" w="sm" type="none"/>
                      <a:tailEnd len="sm" w="sm" type="none"/>
                    </a:lnL>
                    <a:lnR cap="flat" cmpd="sng" w="28575">
                      <a:solidFill>
                        <a:schemeClr val="accent3"/>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solidFill>
                      <a:schemeClr val="accent2"/>
                    </a:solidFill>
                  </a:tcPr>
                </a:tc>
                <a:tc>
                  <a:txBody>
                    <a:bodyPr/>
                    <a:lstStyle/>
                    <a:p>
                      <a:pPr indent="0" lvl="0" marL="0" marR="0" rtl="0" algn="ctr">
                        <a:lnSpc>
                          <a:spcPct val="100000"/>
                        </a:lnSpc>
                        <a:spcBef>
                          <a:spcPts val="0"/>
                        </a:spcBef>
                        <a:spcAft>
                          <a:spcPts val="0"/>
                        </a:spcAft>
                        <a:buClr>
                          <a:srgbClr val="000000"/>
                        </a:buClr>
                        <a:buSzPts val="2200"/>
                        <a:buFont typeface="Arial"/>
                        <a:buNone/>
                      </a:pPr>
                      <a:r>
                        <a:rPr b="1" lang="en-GB" sz="2200" u="none" cap="none" strike="noStrike">
                          <a:solidFill>
                            <a:schemeClr val="lt1"/>
                          </a:solidFill>
                          <a:latin typeface="Lato"/>
                          <a:ea typeface="Lato"/>
                          <a:cs typeface="Lato"/>
                          <a:sym typeface="Lato"/>
                        </a:rPr>
                        <a:t>C</a:t>
                      </a:r>
                      <a:endParaRPr b="1" sz="2200" u="none" cap="none" strike="noStrike">
                        <a:solidFill>
                          <a:schemeClr val="lt1"/>
                        </a:solidFill>
                        <a:latin typeface="Lato"/>
                        <a:ea typeface="Lato"/>
                        <a:cs typeface="Lato"/>
                        <a:sym typeface="Lato"/>
                      </a:endParaRPr>
                    </a:p>
                  </a:txBody>
                  <a:tcPr marT="91425" marB="91425" marR="91425" marL="91425">
                    <a:lnL cap="flat" cmpd="sng" w="28575">
                      <a:solidFill>
                        <a:schemeClr val="accent3"/>
                      </a:solidFill>
                      <a:prstDash val="solid"/>
                      <a:round/>
                      <a:headEnd len="sm" w="sm" type="none"/>
                      <a:tailEnd len="sm" w="sm" type="none"/>
                    </a:lnL>
                    <a:lnR cap="flat" cmpd="sng" w="28575">
                      <a:solidFill>
                        <a:schemeClr val="accent2"/>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solidFill>
                      <a:schemeClr val="accent2"/>
                    </a:solidFill>
                  </a:tcPr>
                </a:tc>
              </a:tr>
              <a:tr h="381000">
                <a:tc>
                  <a:txBody>
                    <a:bodyPr/>
                    <a:lstStyle/>
                    <a:p>
                      <a:pPr indent="0" lvl="0" marL="0" marR="0" rtl="0" algn="l">
                        <a:lnSpc>
                          <a:spcPct val="115000"/>
                        </a:lnSpc>
                        <a:spcBef>
                          <a:spcPts val="0"/>
                        </a:spcBef>
                        <a:spcAft>
                          <a:spcPts val="0"/>
                        </a:spcAft>
                        <a:buClr>
                          <a:srgbClr val="000000"/>
                        </a:buClr>
                        <a:buSzPts val="1400"/>
                        <a:buFont typeface="Arial"/>
                        <a:buNone/>
                      </a:pPr>
                      <a:r>
                        <a:rPr b="1" lang="en-GB" sz="1400" u="none" cap="none" strike="noStrike">
                          <a:solidFill>
                            <a:srgbClr val="231F20"/>
                          </a:solidFill>
                          <a:latin typeface="Lato"/>
                          <a:ea typeface="Lato"/>
                          <a:cs typeface="Lato"/>
                          <a:sym typeface="Lato"/>
                        </a:rPr>
                        <a:t>70</a:t>
                      </a:r>
                      <a:endParaRPr b="1" sz="1400" u="none" cap="none" strike="noStrike">
                        <a:solidFill>
                          <a:srgbClr val="231F20"/>
                        </a:solidFill>
                        <a:latin typeface="Lato"/>
                        <a:ea typeface="Lato"/>
                        <a:cs typeface="Lato"/>
                        <a:sym typeface="Lato"/>
                      </a:endParaRPr>
                    </a:p>
                    <a:p>
                      <a:pPr indent="0" lvl="0" marL="0" marR="0" rtl="0" algn="l">
                        <a:lnSpc>
                          <a:spcPct val="100000"/>
                        </a:lnSpc>
                        <a:spcBef>
                          <a:spcPts val="1200"/>
                        </a:spcBef>
                        <a:spcAft>
                          <a:spcPts val="0"/>
                        </a:spcAft>
                        <a:buClr>
                          <a:srgbClr val="000000"/>
                        </a:buClr>
                        <a:buSzPts val="1400"/>
                        <a:buFont typeface="Arial"/>
                        <a:buNone/>
                      </a:pPr>
                      <a:r>
                        <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latin typeface="Lato"/>
                        <a:ea typeface="Lato"/>
                        <a:cs typeface="Lato"/>
                        <a:sym typeface="Lato"/>
                      </a:endParaRPr>
                    </a:p>
                  </a:txBody>
                  <a:tcPr marT="91425" marB="91425" marR="91425" marL="91425">
                    <a:lnL cap="flat" cmpd="sng" w="28575">
                      <a:solidFill>
                        <a:schemeClr val="accent2"/>
                      </a:solidFill>
                      <a:prstDash val="solid"/>
                      <a:round/>
                      <a:headEnd len="sm" w="sm" type="none"/>
                      <a:tailEnd len="sm" w="sm" type="none"/>
                    </a:lnL>
                    <a:lnR cap="flat" cmpd="sng" w="28575">
                      <a:solidFill>
                        <a:schemeClr val="accent2"/>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rgbClr val="000000"/>
                        </a:buClr>
                        <a:buSzPts val="1400"/>
                        <a:buFont typeface="Arial"/>
                        <a:buNone/>
                      </a:pPr>
                      <a:r>
                        <a:rPr b="1" lang="en-GB" sz="1400" u="none" cap="none" strike="noStrike">
                          <a:solidFill>
                            <a:srgbClr val="231F20"/>
                          </a:solidFill>
                          <a:latin typeface="Lato"/>
                          <a:ea typeface="Lato"/>
                          <a:cs typeface="Lato"/>
                          <a:sym typeface="Lato"/>
                        </a:rPr>
                        <a:t>700</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1200"/>
                        </a:spcBef>
                        <a:spcAft>
                          <a:spcPts val="0"/>
                        </a:spcAft>
                        <a:buClr>
                          <a:srgbClr val="000000"/>
                        </a:buClr>
                        <a:buSzPts val="1400"/>
                        <a:buFont typeface="Arial"/>
                        <a:buNone/>
                      </a:pPr>
                      <a:r>
                        <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latin typeface="Lato"/>
                        <a:ea typeface="Lato"/>
                        <a:cs typeface="Lato"/>
                        <a:sym typeface="Lato"/>
                      </a:endParaRPr>
                    </a:p>
                  </a:txBody>
                  <a:tcPr marT="91425" marB="91425" marR="91425" marL="91425">
                    <a:lnL cap="flat" cmpd="sng" w="28575">
                      <a:solidFill>
                        <a:schemeClr val="accent2"/>
                      </a:solidFill>
                      <a:prstDash val="solid"/>
                      <a:round/>
                      <a:headEnd len="sm" w="sm" type="none"/>
                      <a:tailEnd len="sm" w="sm" type="none"/>
                    </a:lnL>
                    <a:lnR cap="flat" cmpd="sng" w="28575">
                      <a:solidFill>
                        <a:schemeClr val="accent2"/>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rgbClr val="000000"/>
                        </a:buClr>
                        <a:buSzPts val="1400"/>
                        <a:buFont typeface="Arial"/>
                        <a:buNone/>
                      </a:pPr>
                      <a:r>
                        <a:rPr b="1" lang="en-GB" sz="1400" u="none" cap="none" strike="noStrike">
                          <a:solidFill>
                            <a:srgbClr val="231F20"/>
                          </a:solidFill>
                          <a:latin typeface="Lato"/>
                          <a:ea typeface="Lato"/>
                          <a:cs typeface="Lato"/>
                          <a:sym typeface="Lato"/>
                        </a:rPr>
                        <a:t>7000</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1200"/>
                        </a:spcBef>
                        <a:spcAft>
                          <a:spcPts val="0"/>
                        </a:spcAft>
                        <a:buClr>
                          <a:srgbClr val="000000"/>
                        </a:buClr>
                        <a:buSzPts val="1400"/>
                        <a:buFont typeface="Arial"/>
                        <a:buNone/>
                      </a:pPr>
                      <a:r>
                        <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latin typeface="Lato"/>
                        <a:ea typeface="Lato"/>
                        <a:cs typeface="Lato"/>
                        <a:sym typeface="Lato"/>
                      </a:endParaRPr>
                    </a:p>
                  </a:txBody>
                  <a:tcPr marT="91425" marB="91425" marR="91425" marL="91425">
                    <a:lnL cap="flat" cmpd="sng" w="28575">
                      <a:solidFill>
                        <a:schemeClr val="accent2"/>
                      </a:solidFill>
                      <a:prstDash val="solid"/>
                      <a:round/>
                      <a:headEnd len="sm" w="sm" type="none"/>
                      <a:tailEnd len="sm" w="sm" type="none"/>
                    </a:lnL>
                    <a:lnR cap="flat" cmpd="sng" w="28575">
                      <a:solidFill>
                        <a:schemeClr val="accent2"/>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tcPr>
                </a:tc>
              </a:tr>
            </a:tbl>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2" name="Shape 642"/>
        <p:cNvGrpSpPr/>
        <p:nvPr/>
      </p:nvGrpSpPr>
      <p:grpSpPr>
        <a:xfrm>
          <a:off x="0" y="0"/>
          <a:ext cx="0" cy="0"/>
          <a:chOff x="0" y="0"/>
          <a:chExt cx="0" cy="0"/>
        </a:xfrm>
      </p:grpSpPr>
      <p:sp>
        <p:nvSpPr>
          <p:cNvPr id="643" name="Google Shape;643;g175a4b56ed1_1_150"/>
          <p:cNvSpPr txBox="1"/>
          <p:nvPr/>
        </p:nvSpPr>
        <p:spPr>
          <a:xfrm>
            <a:off x="379375" y="1287575"/>
            <a:ext cx="8297400" cy="1877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200"/>
              <a:buFont typeface="Arial"/>
              <a:buNone/>
            </a:pPr>
            <a:r>
              <a:rPr b="0" i="0" lang="en-GB" sz="2200" u="none" cap="none" strike="noStrike">
                <a:solidFill>
                  <a:srgbClr val="231F20"/>
                </a:solidFill>
                <a:latin typeface="Lato"/>
                <a:ea typeface="Lato"/>
                <a:cs typeface="Lato"/>
                <a:sym typeface="Lato"/>
              </a:rPr>
              <a:t>6. Inflation is measured by taking a sample ‘shopping basket’ of around how many goods and services across the UK?</a:t>
            </a:r>
            <a:endParaRPr b="0" i="0" sz="22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2200"/>
              <a:buFont typeface="Arial"/>
              <a:buNone/>
            </a:pPr>
            <a:r>
              <a:t/>
            </a:r>
            <a:endParaRPr b="0" i="0" sz="2200" u="none" cap="none" strike="noStrike">
              <a:solidFill>
                <a:srgbClr val="231F20"/>
              </a:solidFill>
              <a:latin typeface="Lato"/>
              <a:ea typeface="Lato"/>
              <a:cs typeface="Lato"/>
              <a:sym typeface="Lato"/>
            </a:endParaRPr>
          </a:p>
          <a:p>
            <a:pPr indent="0" lvl="0" marL="0" marR="0" rtl="0" algn="l">
              <a:lnSpc>
                <a:spcPct val="100000"/>
              </a:lnSpc>
              <a:spcBef>
                <a:spcPts val="0"/>
              </a:spcBef>
              <a:spcAft>
                <a:spcPts val="0"/>
              </a:spcAft>
              <a:buClr>
                <a:srgbClr val="000000"/>
              </a:buClr>
              <a:buSzPts val="2200"/>
              <a:buFont typeface="Arial"/>
              <a:buNone/>
            </a:pPr>
            <a:r>
              <a:t/>
            </a:r>
            <a:endParaRPr b="0" i="0" sz="2200" u="none" cap="none" strike="noStrike">
              <a:solidFill>
                <a:srgbClr val="231F2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500"/>
              <a:buFont typeface="Arial"/>
              <a:buNone/>
            </a:pPr>
            <a:r>
              <a:t/>
            </a:r>
            <a:endParaRPr b="1" i="0" sz="2200" u="none" cap="none" strike="noStrike">
              <a:solidFill>
                <a:srgbClr val="231F20"/>
              </a:solidFill>
              <a:latin typeface="Lato"/>
              <a:ea typeface="Lato"/>
              <a:cs typeface="Lato"/>
              <a:sym typeface="Lato"/>
            </a:endParaRPr>
          </a:p>
        </p:txBody>
      </p:sp>
      <p:sp>
        <p:nvSpPr>
          <p:cNvPr id="644" name="Google Shape;644;g175a4b56ed1_1_150"/>
          <p:cNvSpPr txBox="1"/>
          <p:nvPr/>
        </p:nvSpPr>
        <p:spPr>
          <a:xfrm>
            <a:off x="379375" y="253750"/>
            <a:ext cx="79926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en-GB" sz="2900" u="none" cap="none" strike="noStrike">
                <a:solidFill>
                  <a:srgbClr val="FF8022"/>
                </a:solidFill>
                <a:latin typeface="Lato"/>
                <a:ea typeface="Lato"/>
                <a:cs typeface="Lato"/>
                <a:sym typeface="Lato"/>
              </a:rPr>
              <a:t>Inflation | Multiple choice</a:t>
            </a:r>
            <a:endParaRPr b="1" i="0" sz="2900" u="none" cap="none" strike="noStrike">
              <a:solidFill>
                <a:srgbClr val="000000"/>
              </a:solidFill>
              <a:latin typeface="Lato"/>
              <a:ea typeface="Lato"/>
              <a:cs typeface="Lato"/>
              <a:sym typeface="Lato"/>
            </a:endParaRPr>
          </a:p>
        </p:txBody>
      </p:sp>
      <p:sp>
        <p:nvSpPr>
          <p:cNvPr id="645" name="Google Shape;645;g175a4b56ed1_1_150"/>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rgbClr val="000000"/>
              </a:buClr>
              <a:buSzPts val="1000"/>
              <a:buFont typeface="Arial"/>
              <a:buNone/>
            </a:pPr>
            <a:fld id="{00000000-1234-1234-1234-123412341234}" type="slidenum">
              <a:rPr lang="en-GB"/>
              <a:t>‹#›</a:t>
            </a:fld>
            <a:endParaRPr/>
          </a:p>
        </p:txBody>
      </p:sp>
      <p:sp>
        <p:nvSpPr>
          <p:cNvPr id="646" name="Google Shape;646;g175a4b56ed1_1_150"/>
          <p:cNvSpPr txBox="1"/>
          <p:nvPr/>
        </p:nvSpPr>
        <p:spPr>
          <a:xfrm>
            <a:off x="455575" y="2471200"/>
            <a:ext cx="4581000" cy="36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Arial"/>
              <a:ea typeface="Arial"/>
              <a:cs typeface="Arial"/>
              <a:sym typeface="Arial"/>
            </a:endParaRPr>
          </a:p>
        </p:txBody>
      </p:sp>
      <p:sp>
        <p:nvSpPr>
          <p:cNvPr id="647" name="Google Shape;647;g175a4b56ed1_1_150"/>
          <p:cNvSpPr txBox="1"/>
          <p:nvPr/>
        </p:nvSpPr>
        <p:spPr>
          <a:xfrm>
            <a:off x="455575" y="3004600"/>
            <a:ext cx="4581000" cy="36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Arial"/>
              <a:ea typeface="Arial"/>
              <a:cs typeface="Arial"/>
              <a:sym typeface="Arial"/>
            </a:endParaRPr>
          </a:p>
        </p:txBody>
      </p:sp>
      <p:graphicFrame>
        <p:nvGraphicFramePr>
          <p:cNvPr id="648" name="Google Shape;648;g175a4b56ed1_1_150"/>
          <p:cNvGraphicFramePr/>
          <p:nvPr/>
        </p:nvGraphicFramePr>
        <p:xfrm>
          <a:off x="952500" y="2419350"/>
          <a:ext cx="3000000" cy="3000000"/>
        </p:xfrm>
        <a:graphic>
          <a:graphicData uri="http://schemas.openxmlformats.org/drawingml/2006/table">
            <a:tbl>
              <a:tblPr>
                <a:noFill/>
                <a:tableStyleId>{41571229-5460-4090-A979-40EEA601E586}</a:tableStyleId>
              </a:tblPr>
              <a:tblGrid>
                <a:gridCol w="2413000"/>
                <a:gridCol w="2413000"/>
                <a:gridCol w="2413000"/>
              </a:tblGrid>
              <a:tr h="381000">
                <a:tc>
                  <a:txBody>
                    <a:bodyPr/>
                    <a:lstStyle/>
                    <a:p>
                      <a:pPr indent="0" lvl="0" marL="0" marR="0" rtl="0" algn="ctr">
                        <a:lnSpc>
                          <a:spcPct val="100000"/>
                        </a:lnSpc>
                        <a:spcBef>
                          <a:spcPts val="0"/>
                        </a:spcBef>
                        <a:spcAft>
                          <a:spcPts val="0"/>
                        </a:spcAft>
                        <a:buClr>
                          <a:srgbClr val="000000"/>
                        </a:buClr>
                        <a:buSzPts val="2200"/>
                        <a:buFont typeface="Arial"/>
                        <a:buNone/>
                      </a:pPr>
                      <a:r>
                        <a:rPr b="1" lang="en-GB" sz="2200" u="none" cap="none" strike="noStrike">
                          <a:solidFill>
                            <a:schemeClr val="lt1"/>
                          </a:solidFill>
                          <a:latin typeface="Lato"/>
                          <a:ea typeface="Lato"/>
                          <a:cs typeface="Lato"/>
                          <a:sym typeface="Lato"/>
                        </a:rPr>
                        <a:t>A</a:t>
                      </a:r>
                      <a:endParaRPr b="1" sz="2200" u="none" cap="none" strike="noStrike">
                        <a:solidFill>
                          <a:schemeClr val="lt1"/>
                        </a:solidFill>
                        <a:latin typeface="Lato"/>
                        <a:ea typeface="Lato"/>
                        <a:cs typeface="Lato"/>
                        <a:sym typeface="Lato"/>
                      </a:endParaRPr>
                    </a:p>
                  </a:txBody>
                  <a:tcPr marT="91425" marB="91425" marR="91425" marL="91425">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rgbClr val="FF0000"/>
                    </a:solidFill>
                  </a:tcPr>
                </a:tc>
                <a:tc>
                  <a:txBody>
                    <a:bodyPr/>
                    <a:lstStyle/>
                    <a:p>
                      <a:pPr indent="0" lvl="0" marL="0" marR="0" rtl="0" algn="ctr">
                        <a:lnSpc>
                          <a:spcPct val="100000"/>
                        </a:lnSpc>
                        <a:spcBef>
                          <a:spcPts val="0"/>
                        </a:spcBef>
                        <a:spcAft>
                          <a:spcPts val="0"/>
                        </a:spcAft>
                        <a:buClr>
                          <a:srgbClr val="000000"/>
                        </a:buClr>
                        <a:buSzPts val="2200"/>
                        <a:buFont typeface="Arial"/>
                        <a:buNone/>
                      </a:pPr>
                      <a:r>
                        <a:rPr b="1" lang="en-GB" sz="2200" u="none" cap="none" strike="noStrike">
                          <a:solidFill>
                            <a:schemeClr val="lt1"/>
                          </a:solidFill>
                          <a:latin typeface="Lato"/>
                          <a:ea typeface="Lato"/>
                          <a:cs typeface="Lato"/>
                          <a:sym typeface="Lato"/>
                        </a:rPr>
                        <a:t>B</a:t>
                      </a:r>
                      <a:endParaRPr b="1" sz="2200" u="none" cap="none" strike="noStrike">
                        <a:solidFill>
                          <a:schemeClr val="lt1"/>
                        </a:solidFill>
                        <a:latin typeface="Lato"/>
                        <a:ea typeface="Lato"/>
                        <a:cs typeface="Lato"/>
                        <a:sym typeface="Lato"/>
                      </a:endParaRPr>
                    </a:p>
                  </a:txBody>
                  <a:tcPr marT="91425" marB="91425" marR="91425" marL="91425">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rgbClr val="00FF00"/>
                    </a:solidFill>
                  </a:tcPr>
                </a:tc>
                <a:tc>
                  <a:txBody>
                    <a:bodyPr/>
                    <a:lstStyle/>
                    <a:p>
                      <a:pPr indent="0" lvl="0" marL="0" marR="0" rtl="0" algn="ctr">
                        <a:lnSpc>
                          <a:spcPct val="100000"/>
                        </a:lnSpc>
                        <a:spcBef>
                          <a:spcPts val="0"/>
                        </a:spcBef>
                        <a:spcAft>
                          <a:spcPts val="0"/>
                        </a:spcAft>
                        <a:buClr>
                          <a:srgbClr val="000000"/>
                        </a:buClr>
                        <a:buSzPts val="2200"/>
                        <a:buFont typeface="Arial"/>
                        <a:buNone/>
                      </a:pPr>
                      <a:r>
                        <a:rPr b="1" lang="en-GB" sz="2200" u="none" cap="none" strike="noStrike">
                          <a:solidFill>
                            <a:schemeClr val="lt1"/>
                          </a:solidFill>
                          <a:latin typeface="Lato"/>
                          <a:ea typeface="Lato"/>
                          <a:cs typeface="Lato"/>
                          <a:sym typeface="Lato"/>
                        </a:rPr>
                        <a:t>C</a:t>
                      </a:r>
                      <a:endParaRPr b="1" sz="2200" u="none" cap="none" strike="noStrike">
                        <a:solidFill>
                          <a:schemeClr val="lt1"/>
                        </a:solidFill>
                        <a:latin typeface="Lato"/>
                        <a:ea typeface="Lato"/>
                        <a:cs typeface="Lato"/>
                        <a:sym typeface="Lato"/>
                      </a:endParaRPr>
                    </a:p>
                  </a:txBody>
                  <a:tcPr marT="91425" marB="91425" marR="91425" marL="91425">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rgbClr val="FF0000"/>
                    </a:solidFill>
                  </a:tcPr>
                </a:tc>
              </a:tr>
              <a:tr h="381000">
                <a:tc>
                  <a:txBody>
                    <a:bodyPr/>
                    <a:lstStyle/>
                    <a:p>
                      <a:pPr indent="0" lvl="0" marL="0" marR="0" rtl="0" algn="l">
                        <a:lnSpc>
                          <a:spcPct val="115000"/>
                        </a:lnSpc>
                        <a:spcBef>
                          <a:spcPts val="0"/>
                        </a:spcBef>
                        <a:spcAft>
                          <a:spcPts val="0"/>
                        </a:spcAft>
                        <a:buClr>
                          <a:srgbClr val="000000"/>
                        </a:buClr>
                        <a:buSzPts val="1400"/>
                        <a:buFont typeface="Arial"/>
                        <a:buNone/>
                      </a:pPr>
                      <a:r>
                        <a:rPr b="1" lang="en-GB" sz="1400" u="none" cap="none" strike="noStrike">
                          <a:solidFill>
                            <a:srgbClr val="231F20"/>
                          </a:solidFill>
                          <a:latin typeface="Lato"/>
                          <a:ea typeface="Lato"/>
                          <a:cs typeface="Lato"/>
                          <a:sym typeface="Lato"/>
                        </a:rPr>
                        <a:t>70</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1200"/>
                        </a:spcBef>
                        <a:spcAft>
                          <a:spcPts val="0"/>
                        </a:spcAft>
                        <a:buClr>
                          <a:srgbClr val="000000"/>
                        </a:buClr>
                        <a:buSzPts val="1400"/>
                        <a:buFont typeface="Arial"/>
                        <a:buNone/>
                      </a:pPr>
                      <a:r>
                        <a:t/>
                      </a:r>
                      <a:endParaRPr b="1" sz="1400" u="none" cap="none" strike="noStrike">
                        <a:latin typeface="Lato"/>
                        <a:ea typeface="Lato"/>
                        <a:cs typeface="Lato"/>
                        <a:sym typeface="Lato"/>
                      </a:endParaRPr>
                    </a:p>
                  </a:txBody>
                  <a:tcPr marT="91425" marB="91425" marR="91425" marL="91425">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rgbClr val="000000"/>
                        </a:buClr>
                        <a:buSzPts val="1400"/>
                        <a:buFont typeface="Arial"/>
                        <a:buNone/>
                      </a:pPr>
                      <a:r>
                        <a:rPr b="1" lang="en-GB" sz="1400" u="none" cap="none" strike="noStrike">
                          <a:solidFill>
                            <a:srgbClr val="231F20"/>
                          </a:solidFill>
                          <a:latin typeface="Lato"/>
                          <a:ea typeface="Lato"/>
                          <a:cs typeface="Lato"/>
                          <a:sym typeface="Lato"/>
                        </a:rPr>
                        <a:t>700</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1200"/>
                        </a:spcBef>
                        <a:spcAft>
                          <a:spcPts val="0"/>
                        </a:spcAft>
                        <a:buClr>
                          <a:srgbClr val="000000"/>
                        </a:buClr>
                        <a:buSzPts val="1400"/>
                        <a:buFont typeface="Arial"/>
                        <a:buNone/>
                      </a:pPr>
                      <a:r>
                        <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latin typeface="Lato"/>
                        <a:ea typeface="Lato"/>
                        <a:cs typeface="Lato"/>
                        <a:sym typeface="Lato"/>
                      </a:endParaRPr>
                    </a:p>
                  </a:txBody>
                  <a:tcPr marT="91425" marB="91425" marR="91425" marL="91425">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rgbClr val="000000"/>
                        </a:buClr>
                        <a:buSzPts val="1400"/>
                        <a:buFont typeface="Arial"/>
                        <a:buNone/>
                      </a:pPr>
                      <a:r>
                        <a:rPr b="1" lang="en-GB" sz="1400" u="none" cap="none" strike="noStrike">
                          <a:solidFill>
                            <a:srgbClr val="231F20"/>
                          </a:solidFill>
                          <a:latin typeface="Lato"/>
                          <a:ea typeface="Lato"/>
                          <a:cs typeface="Lato"/>
                          <a:sym typeface="Lato"/>
                        </a:rPr>
                        <a:t>7000</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1200"/>
                        </a:spcBef>
                        <a:spcAft>
                          <a:spcPts val="0"/>
                        </a:spcAft>
                        <a:buClr>
                          <a:srgbClr val="000000"/>
                        </a:buClr>
                        <a:buSzPts val="1400"/>
                        <a:buFont typeface="Arial"/>
                        <a:buNone/>
                      </a:pPr>
                      <a:r>
                        <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latin typeface="Lato"/>
                        <a:ea typeface="Lato"/>
                        <a:cs typeface="Lato"/>
                        <a:sym typeface="Lato"/>
                      </a:endParaRPr>
                    </a:p>
                  </a:txBody>
                  <a:tcPr marT="91425" marB="91425" marR="91425" marL="91425">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0" name="Shape 290"/>
        <p:cNvGrpSpPr/>
        <p:nvPr/>
      </p:nvGrpSpPr>
      <p:grpSpPr>
        <a:xfrm>
          <a:off x="0" y="0"/>
          <a:ext cx="0" cy="0"/>
          <a:chOff x="0" y="0"/>
          <a:chExt cx="0" cy="0"/>
        </a:xfrm>
      </p:grpSpPr>
      <p:sp>
        <p:nvSpPr>
          <p:cNvPr id="291" name="Google Shape;291;g199d023c245_0_0"/>
          <p:cNvSpPr txBox="1"/>
          <p:nvPr/>
        </p:nvSpPr>
        <p:spPr>
          <a:xfrm>
            <a:off x="311700" y="3442550"/>
            <a:ext cx="8520600" cy="792600"/>
          </a:xfrm>
          <a:prstGeom prst="rect">
            <a:avLst/>
          </a:prstGeom>
          <a:noFill/>
          <a:ln>
            <a:noFill/>
          </a:ln>
        </p:spPr>
        <p:txBody>
          <a:bodyPr anchorCtr="0" anchor="t" bIns="91425" lIns="91425" spcFirstLastPara="1" rIns="91425" wrap="square" tIns="91425">
            <a:normAutofit/>
          </a:bodyPr>
          <a:lstStyle/>
          <a:p>
            <a:pPr indent="0" lvl="0" marL="0" marR="0" rtl="0" algn="ctr">
              <a:lnSpc>
                <a:spcPct val="100000"/>
              </a:lnSpc>
              <a:spcBef>
                <a:spcPts val="0"/>
              </a:spcBef>
              <a:spcAft>
                <a:spcPts val="0"/>
              </a:spcAft>
              <a:buClr>
                <a:srgbClr val="000000"/>
              </a:buClr>
              <a:buSzPts val="2800"/>
              <a:buFont typeface="Arial"/>
              <a:buNone/>
            </a:pPr>
            <a:r>
              <a:t/>
            </a:r>
            <a:endParaRPr b="0" i="0" sz="2800" u="none" cap="none" strike="noStrike">
              <a:solidFill>
                <a:srgbClr val="595959"/>
              </a:solidFill>
              <a:latin typeface="Arial"/>
              <a:ea typeface="Arial"/>
              <a:cs typeface="Arial"/>
              <a:sym typeface="Arial"/>
            </a:endParaRPr>
          </a:p>
        </p:txBody>
      </p:sp>
      <p:sp>
        <p:nvSpPr>
          <p:cNvPr id="292" name="Google Shape;292;g199d023c245_0_0"/>
          <p:cNvSpPr txBox="1"/>
          <p:nvPr/>
        </p:nvSpPr>
        <p:spPr>
          <a:xfrm>
            <a:off x="439450" y="978750"/>
            <a:ext cx="6212100" cy="400200"/>
          </a:xfrm>
          <a:prstGeom prst="rect">
            <a:avLst/>
          </a:prstGeom>
          <a:noFill/>
          <a:ln>
            <a:noFill/>
          </a:ln>
        </p:spPr>
        <p:txBody>
          <a:bodyPr anchorCtr="0" anchor="b"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3" name="Google Shape;293;g199d023c245_0_0"/>
          <p:cNvSpPr txBox="1"/>
          <p:nvPr/>
        </p:nvSpPr>
        <p:spPr>
          <a:xfrm>
            <a:off x="0" y="1491150"/>
            <a:ext cx="9144000" cy="1385400"/>
          </a:xfrm>
          <a:prstGeom prst="rect">
            <a:avLst/>
          </a:prstGeom>
          <a:noFill/>
          <a:ln>
            <a:noFill/>
          </a:ln>
        </p:spPr>
        <p:txBody>
          <a:bodyPr anchorCtr="0" anchor="t" bIns="91425" lIns="91425" spcFirstLastPara="1" rIns="91425" wrap="square" tIns="91425">
            <a:spAutoFit/>
          </a:bodyPr>
          <a:lstStyle/>
          <a:p>
            <a:pPr indent="0" lvl="0" marL="0" marR="0" rtl="0" algn="ctr">
              <a:lnSpc>
                <a:spcPct val="115000"/>
              </a:lnSpc>
              <a:spcBef>
                <a:spcPts val="0"/>
              </a:spcBef>
              <a:spcAft>
                <a:spcPts val="0"/>
              </a:spcAft>
              <a:buClr>
                <a:srgbClr val="000000"/>
              </a:buClr>
              <a:buSzPts val="8000"/>
              <a:buFont typeface="Arial"/>
              <a:buNone/>
            </a:pPr>
            <a:r>
              <a:rPr b="0" i="0" lang="en-GB" sz="2400" u="none" cap="none" strike="noStrike">
                <a:solidFill>
                  <a:schemeClr val="lt1"/>
                </a:solidFill>
                <a:latin typeface="Lato"/>
                <a:ea typeface="Lato"/>
                <a:cs typeface="Lato"/>
                <a:sym typeface="Lato"/>
              </a:rPr>
              <a:t>Session: </a:t>
            </a:r>
            <a:r>
              <a:rPr lang="en-GB" sz="2400">
                <a:solidFill>
                  <a:schemeClr val="lt1"/>
                </a:solidFill>
                <a:latin typeface="Lato"/>
                <a:ea typeface="Lato"/>
                <a:cs typeface="Lato"/>
                <a:sym typeface="Lato"/>
              </a:rPr>
              <a:t>4</a:t>
            </a:r>
            <a:endParaRPr b="0" i="0" sz="2400" u="none" cap="none" strike="noStrike">
              <a:solidFill>
                <a:schemeClr val="lt1"/>
              </a:solidFill>
              <a:latin typeface="Lato"/>
              <a:ea typeface="Lato"/>
              <a:cs typeface="Lato"/>
              <a:sym typeface="Lato"/>
            </a:endParaRPr>
          </a:p>
          <a:p>
            <a:pPr indent="0" lvl="0" marL="0" marR="0" rtl="0" algn="ctr">
              <a:lnSpc>
                <a:spcPct val="90000"/>
              </a:lnSpc>
              <a:spcBef>
                <a:spcPts val="0"/>
              </a:spcBef>
              <a:spcAft>
                <a:spcPts val="0"/>
              </a:spcAft>
              <a:buClr>
                <a:srgbClr val="000000"/>
              </a:buClr>
              <a:buSzPts val="8000"/>
              <a:buFont typeface="Arial"/>
              <a:buNone/>
            </a:pPr>
            <a:r>
              <a:rPr b="1" lang="en-GB" sz="5600">
                <a:solidFill>
                  <a:schemeClr val="lt1"/>
                </a:solidFill>
                <a:latin typeface="Lato Black"/>
                <a:ea typeface="Lato Black"/>
                <a:cs typeface="Lato Black"/>
                <a:sym typeface="Lato Black"/>
              </a:rPr>
              <a:t>The impact of inflation</a:t>
            </a:r>
            <a:endParaRPr b="1" i="0" sz="5600" u="none" cap="none" strike="noStrike">
              <a:solidFill>
                <a:schemeClr val="accent2"/>
              </a:solidFill>
              <a:latin typeface="Lato Black"/>
              <a:ea typeface="Lato Black"/>
              <a:cs typeface="Lato Black"/>
              <a:sym typeface="Lato Black"/>
            </a:endParaRPr>
          </a:p>
        </p:txBody>
      </p:sp>
      <p:sp>
        <p:nvSpPr>
          <p:cNvPr id="294" name="Google Shape;294;g199d023c245_0_0"/>
          <p:cNvSpPr txBox="1"/>
          <p:nvPr/>
        </p:nvSpPr>
        <p:spPr>
          <a:xfrm>
            <a:off x="8388750" y="423475"/>
            <a:ext cx="669900" cy="1704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r>
              <a:rPr b="1" lang="en-GB">
                <a:latin typeface="Lato"/>
                <a:ea typeface="Lato"/>
                <a:cs typeface="Lato"/>
                <a:sym typeface="Lato"/>
              </a:rPr>
              <a:t>4</a:t>
            </a:r>
            <a:endParaRPr b="1">
              <a:latin typeface="Lato"/>
              <a:ea typeface="Lato"/>
              <a:cs typeface="Lato"/>
              <a:sym typeface="Lato"/>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2" name="Shape 652"/>
        <p:cNvGrpSpPr/>
        <p:nvPr/>
      </p:nvGrpSpPr>
      <p:grpSpPr>
        <a:xfrm>
          <a:off x="0" y="0"/>
          <a:ext cx="0" cy="0"/>
          <a:chOff x="0" y="0"/>
          <a:chExt cx="0" cy="0"/>
        </a:xfrm>
      </p:grpSpPr>
      <p:sp>
        <p:nvSpPr>
          <p:cNvPr id="653" name="Google Shape;653;g175a4b56ed1_1_159"/>
          <p:cNvSpPr txBox="1"/>
          <p:nvPr/>
        </p:nvSpPr>
        <p:spPr>
          <a:xfrm>
            <a:off x="379375" y="1287575"/>
            <a:ext cx="8297400" cy="153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200"/>
              <a:buFont typeface="Arial"/>
              <a:buNone/>
            </a:pPr>
            <a:r>
              <a:rPr b="0" i="0" lang="en-GB" sz="2200" u="none" cap="none" strike="noStrike">
                <a:solidFill>
                  <a:srgbClr val="231F20"/>
                </a:solidFill>
                <a:latin typeface="Lato"/>
                <a:ea typeface="Lato"/>
                <a:cs typeface="Lato"/>
                <a:sym typeface="Lato"/>
                <a:extLst>
                  <a:ext uri="http://customooxmlschemas.google.com/">
                    <go:slidesCustomData xmlns:go="http://customooxmlschemas.google.com/" textRoundtripDataId="86"/>
                  </a:ext>
                </a:extLst>
              </a:rPr>
              <a:t>7. The ……………………….. is measured by taking a sample ‘shopping based’ of around how many goods and services across the UK? </a:t>
            </a:r>
            <a:endParaRPr b="0" i="0" sz="2200" u="none" cap="none" strike="noStrike">
              <a:solidFill>
                <a:srgbClr val="231F20"/>
              </a:solidFill>
              <a:latin typeface="Lato"/>
              <a:ea typeface="Lato"/>
              <a:cs typeface="Lato"/>
              <a:sym typeface="Lato"/>
            </a:endParaRPr>
          </a:p>
          <a:p>
            <a:pPr indent="0" lvl="0" marL="0" marR="0" rtl="0" algn="l">
              <a:lnSpc>
                <a:spcPct val="100000"/>
              </a:lnSpc>
              <a:spcBef>
                <a:spcPts val="0"/>
              </a:spcBef>
              <a:spcAft>
                <a:spcPts val="0"/>
              </a:spcAft>
              <a:buClr>
                <a:srgbClr val="000000"/>
              </a:buClr>
              <a:buSzPts val="2200"/>
              <a:buFont typeface="Arial"/>
              <a:buNone/>
            </a:pPr>
            <a:r>
              <a:t/>
            </a:r>
            <a:endParaRPr b="0" i="0" sz="2200" u="none" cap="none" strike="noStrike">
              <a:solidFill>
                <a:srgbClr val="231F2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500"/>
              <a:buFont typeface="Arial"/>
              <a:buNone/>
            </a:pPr>
            <a:r>
              <a:t/>
            </a:r>
            <a:endParaRPr b="1" i="0" sz="2200" u="none" cap="none" strike="noStrike">
              <a:solidFill>
                <a:srgbClr val="231F20"/>
              </a:solidFill>
              <a:latin typeface="Lato"/>
              <a:ea typeface="Lato"/>
              <a:cs typeface="Lato"/>
              <a:sym typeface="Lato"/>
            </a:endParaRPr>
          </a:p>
        </p:txBody>
      </p:sp>
      <p:sp>
        <p:nvSpPr>
          <p:cNvPr id="654" name="Google Shape;654;g175a4b56ed1_1_159"/>
          <p:cNvSpPr txBox="1"/>
          <p:nvPr/>
        </p:nvSpPr>
        <p:spPr>
          <a:xfrm>
            <a:off x="379375" y="253750"/>
            <a:ext cx="79926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en-GB" sz="2900" u="none" cap="none" strike="noStrike">
                <a:solidFill>
                  <a:srgbClr val="FF8022"/>
                </a:solidFill>
                <a:latin typeface="Lato"/>
                <a:ea typeface="Lato"/>
                <a:cs typeface="Lato"/>
                <a:sym typeface="Lato"/>
              </a:rPr>
              <a:t>Inflation | Multiple choice</a:t>
            </a:r>
            <a:endParaRPr b="1" i="0" sz="2900" u="none" cap="none" strike="noStrike">
              <a:solidFill>
                <a:srgbClr val="000000"/>
              </a:solidFill>
              <a:latin typeface="Lato"/>
              <a:ea typeface="Lato"/>
              <a:cs typeface="Lato"/>
              <a:sym typeface="Lato"/>
            </a:endParaRPr>
          </a:p>
        </p:txBody>
      </p:sp>
      <p:sp>
        <p:nvSpPr>
          <p:cNvPr id="655" name="Google Shape;655;g175a4b56ed1_1_159"/>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rgbClr val="000000"/>
              </a:buClr>
              <a:buSzPts val="1000"/>
              <a:buFont typeface="Arial"/>
              <a:buNone/>
            </a:pPr>
            <a:fld id="{00000000-1234-1234-1234-123412341234}" type="slidenum">
              <a:rPr lang="en-GB"/>
              <a:t>‹#›</a:t>
            </a:fld>
            <a:endParaRPr/>
          </a:p>
        </p:txBody>
      </p:sp>
      <p:sp>
        <p:nvSpPr>
          <p:cNvPr id="656" name="Google Shape;656;g175a4b56ed1_1_159"/>
          <p:cNvSpPr txBox="1"/>
          <p:nvPr/>
        </p:nvSpPr>
        <p:spPr>
          <a:xfrm>
            <a:off x="455575" y="2471200"/>
            <a:ext cx="4581000" cy="36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Arial"/>
              <a:ea typeface="Arial"/>
              <a:cs typeface="Arial"/>
              <a:sym typeface="Arial"/>
            </a:endParaRPr>
          </a:p>
        </p:txBody>
      </p:sp>
      <p:sp>
        <p:nvSpPr>
          <p:cNvPr id="657" name="Google Shape;657;g175a4b56ed1_1_159"/>
          <p:cNvSpPr txBox="1"/>
          <p:nvPr/>
        </p:nvSpPr>
        <p:spPr>
          <a:xfrm>
            <a:off x="455575" y="3004600"/>
            <a:ext cx="4581000" cy="36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Arial"/>
              <a:ea typeface="Arial"/>
              <a:cs typeface="Arial"/>
              <a:sym typeface="Arial"/>
            </a:endParaRPr>
          </a:p>
        </p:txBody>
      </p:sp>
      <p:graphicFrame>
        <p:nvGraphicFramePr>
          <p:cNvPr id="658" name="Google Shape;658;g175a4b56ed1_1_159"/>
          <p:cNvGraphicFramePr/>
          <p:nvPr/>
        </p:nvGraphicFramePr>
        <p:xfrm>
          <a:off x="952500" y="2647950"/>
          <a:ext cx="3000000" cy="3000000"/>
        </p:xfrm>
        <a:graphic>
          <a:graphicData uri="http://schemas.openxmlformats.org/drawingml/2006/table">
            <a:tbl>
              <a:tblPr>
                <a:noFill/>
                <a:tableStyleId>{41571229-5460-4090-A979-40EEA601E586}</a:tableStyleId>
              </a:tblPr>
              <a:tblGrid>
                <a:gridCol w="2413000"/>
                <a:gridCol w="2413000"/>
                <a:gridCol w="2413000"/>
              </a:tblGrid>
              <a:tr h="381000">
                <a:tc>
                  <a:txBody>
                    <a:bodyPr/>
                    <a:lstStyle/>
                    <a:p>
                      <a:pPr indent="0" lvl="0" marL="0" marR="0" rtl="0" algn="ctr">
                        <a:lnSpc>
                          <a:spcPct val="100000"/>
                        </a:lnSpc>
                        <a:spcBef>
                          <a:spcPts val="0"/>
                        </a:spcBef>
                        <a:spcAft>
                          <a:spcPts val="0"/>
                        </a:spcAft>
                        <a:buClr>
                          <a:srgbClr val="000000"/>
                        </a:buClr>
                        <a:buSzPts val="2200"/>
                        <a:buFont typeface="Arial"/>
                        <a:buNone/>
                      </a:pPr>
                      <a:r>
                        <a:rPr b="1" lang="en-GB" sz="2200" u="none" cap="none" strike="noStrike">
                          <a:solidFill>
                            <a:schemeClr val="lt1"/>
                          </a:solidFill>
                          <a:latin typeface="Lato"/>
                          <a:ea typeface="Lato"/>
                          <a:cs typeface="Lato"/>
                          <a:sym typeface="Lato"/>
                        </a:rPr>
                        <a:t>A</a:t>
                      </a:r>
                      <a:endParaRPr b="1" sz="2200" u="none" cap="none" strike="noStrike">
                        <a:solidFill>
                          <a:schemeClr val="lt1"/>
                        </a:solidFill>
                        <a:latin typeface="Lato"/>
                        <a:ea typeface="Lato"/>
                        <a:cs typeface="Lato"/>
                        <a:sym typeface="Lato"/>
                      </a:endParaRPr>
                    </a:p>
                  </a:txBody>
                  <a:tcPr marT="91425" marB="91425" marR="91425" marL="91425">
                    <a:lnL cap="flat" cmpd="sng" w="28575">
                      <a:solidFill>
                        <a:schemeClr val="accent2"/>
                      </a:solidFill>
                      <a:prstDash val="solid"/>
                      <a:round/>
                      <a:headEnd len="sm" w="sm" type="none"/>
                      <a:tailEnd len="sm" w="sm" type="none"/>
                    </a:lnL>
                    <a:lnR cap="flat" cmpd="sng" w="28575">
                      <a:solidFill>
                        <a:schemeClr val="accent6"/>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solidFill>
                      <a:schemeClr val="accent2"/>
                    </a:solidFill>
                  </a:tcPr>
                </a:tc>
                <a:tc>
                  <a:txBody>
                    <a:bodyPr/>
                    <a:lstStyle/>
                    <a:p>
                      <a:pPr indent="0" lvl="0" marL="0" marR="0" rtl="0" algn="ctr">
                        <a:lnSpc>
                          <a:spcPct val="100000"/>
                        </a:lnSpc>
                        <a:spcBef>
                          <a:spcPts val="0"/>
                        </a:spcBef>
                        <a:spcAft>
                          <a:spcPts val="0"/>
                        </a:spcAft>
                        <a:buClr>
                          <a:srgbClr val="000000"/>
                        </a:buClr>
                        <a:buSzPts val="2200"/>
                        <a:buFont typeface="Arial"/>
                        <a:buNone/>
                      </a:pPr>
                      <a:r>
                        <a:rPr b="1" lang="en-GB" sz="2200" u="none" cap="none" strike="noStrike">
                          <a:solidFill>
                            <a:schemeClr val="lt1"/>
                          </a:solidFill>
                          <a:latin typeface="Lato"/>
                          <a:ea typeface="Lato"/>
                          <a:cs typeface="Lato"/>
                          <a:sym typeface="Lato"/>
                        </a:rPr>
                        <a:t>B</a:t>
                      </a:r>
                      <a:endParaRPr b="1" sz="2200" u="none" cap="none" strike="noStrike">
                        <a:solidFill>
                          <a:schemeClr val="lt1"/>
                        </a:solidFill>
                        <a:latin typeface="Lato"/>
                        <a:ea typeface="Lato"/>
                        <a:cs typeface="Lato"/>
                        <a:sym typeface="Lato"/>
                      </a:endParaRPr>
                    </a:p>
                  </a:txBody>
                  <a:tcPr marT="91425" marB="91425" marR="91425" marL="91425">
                    <a:lnL cap="flat" cmpd="sng" w="28575">
                      <a:solidFill>
                        <a:schemeClr val="accent6"/>
                      </a:solidFill>
                      <a:prstDash val="solid"/>
                      <a:round/>
                      <a:headEnd len="sm" w="sm" type="none"/>
                      <a:tailEnd len="sm" w="sm" type="none"/>
                    </a:lnL>
                    <a:lnR cap="flat" cmpd="sng" w="28575">
                      <a:solidFill>
                        <a:schemeClr val="accent3"/>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solidFill>
                      <a:schemeClr val="accent2"/>
                    </a:solidFill>
                  </a:tcPr>
                </a:tc>
                <a:tc>
                  <a:txBody>
                    <a:bodyPr/>
                    <a:lstStyle/>
                    <a:p>
                      <a:pPr indent="0" lvl="0" marL="0" marR="0" rtl="0" algn="ctr">
                        <a:lnSpc>
                          <a:spcPct val="100000"/>
                        </a:lnSpc>
                        <a:spcBef>
                          <a:spcPts val="0"/>
                        </a:spcBef>
                        <a:spcAft>
                          <a:spcPts val="0"/>
                        </a:spcAft>
                        <a:buClr>
                          <a:srgbClr val="000000"/>
                        </a:buClr>
                        <a:buSzPts val="2200"/>
                        <a:buFont typeface="Arial"/>
                        <a:buNone/>
                      </a:pPr>
                      <a:r>
                        <a:rPr b="1" lang="en-GB" sz="2200" u="none" cap="none" strike="noStrike">
                          <a:solidFill>
                            <a:schemeClr val="lt1"/>
                          </a:solidFill>
                          <a:latin typeface="Lato"/>
                          <a:ea typeface="Lato"/>
                          <a:cs typeface="Lato"/>
                          <a:sym typeface="Lato"/>
                        </a:rPr>
                        <a:t>C</a:t>
                      </a:r>
                      <a:endParaRPr b="1" sz="2200" u="none" cap="none" strike="noStrike">
                        <a:solidFill>
                          <a:schemeClr val="lt1"/>
                        </a:solidFill>
                        <a:latin typeface="Lato"/>
                        <a:ea typeface="Lato"/>
                        <a:cs typeface="Lato"/>
                        <a:sym typeface="Lato"/>
                      </a:endParaRPr>
                    </a:p>
                  </a:txBody>
                  <a:tcPr marT="91425" marB="91425" marR="91425" marL="91425">
                    <a:lnL cap="flat" cmpd="sng" w="28575">
                      <a:solidFill>
                        <a:schemeClr val="accent3"/>
                      </a:solidFill>
                      <a:prstDash val="solid"/>
                      <a:round/>
                      <a:headEnd len="sm" w="sm" type="none"/>
                      <a:tailEnd len="sm" w="sm" type="none"/>
                    </a:lnL>
                    <a:lnR cap="flat" cmpd="sng" w="28575">
                      <a:solidFill>
                        <a:schemeClr val="accent2"/>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solidFill>
                      <a:schemeClr val="accent2"/>
                    </a:solidFill>
                  </a:tcPr>
                </a:tc>
              </a:tr>
              <a:tr h="381000">
                <a:tc>
                  <a:txBody>
                    <a:bodyPr/>
                    <a:lstStyle/>
                    <a:p>
                      <a:pPr indent="0" lvl="0" marL="0" marR="0" rtl="0" algn="l">
                        <a:lnSpc>
                          <a:spcPct val="115000"/>
                        </a:lnSpc>
                        <a:spcBef>
                          <a:spcPts val="0"/>
                        </a:spcBef>
                        <a:spcAft>
                          <a:spcPts val="0"/>
                        </a:spcAft>
                        <a:buClr>
                          <a:srgbClr val="000000"/>
                        </a:buClr>
                        <a:buSzPts val="1400"/>
                        <a:buFont typeface="Arial"/>
                        <a:buNone/>
                      </a:pPr>
                      <a:r>
                        <a:rPr b="1" lang="en-GB" sz="1400" u="none" cap="none" strike="noStrike">
                          <a:solidFill>
                            <a:srgbClr val="231F20"/>
                          </a:solidFill>
                          <a:latin typeface="Lato"/>
                          <a:ea typeface="Lato"/>
                          <a:cs typeface="Lato"/>
                          <a:sym typeface="Lato"/>
                        </a:rPr>
                        <a:t>Bank of England</a:t>
                      </a:r>
                      <a:endParaRPr b="1" sz="1400" u="none" cap="none" strike="noStrike">
                        <a:solidFill>
                          <a:srgbClr val="231F20"/>
                        </a:solidFill>
                        <a:latin typeface="Lato"/>
                        <a:ea typeface="Lato"/>
                        <a:cs typeface="Lato"/>
                        <a:sym typeface="Lato"/>
                      </a:endParaRPr>
                    </a:p>
                    <a:p>
                      <a:pPr indent="0" lvl="0" marL="0" marR="0" rtl="0" algn="l">
                        <a:lnSpc>
                          <a:spcPct val="115000"/>
                        </a:lnSpc>
                        <a:spcBef>
                          <a:spcPts val="1200"/>
                        </a:spcBef>
                        <a:spcAft>
                          <a:spcPts val="0"/>
                        </a:spcAft>
                        <a:buClr>
                          <a:srgbClr val="000000"/>
                        </a:buClr>
                        <a:buSzPts val="1400"/>
                        <a:buFont typeface="Arial"/>
                        <a:buNone/>
                      </a:pPr>
                      <a:r>
                        <a:t/>
                      </a:r>
                      <a:endParaRPr b="1" sz="1400" u="none" cap="none" strike="noStrike">
                        <a:solidFill>
                          <a:srgbClr val="231F20"/>
                        </a:solidFill>
                        <a:latin typeface="Lato"/>
                        <a:ea typeface="Lato"/>
                        <a:cs typeface="Lato"/>
                        <a:sym typeface="Lato"/>
                      </a:endParaRPr>
                    </a:p>
                    <a:p>
                      <a:pPr indent="0" lvl="0" marL="0" marR="0" rtl="0" algn="l">
                        <a:lnSpc>
                          <a:spcPct val="100000"/>
                        </a:lnSpc>
                        <a:spcBef>
                          <a:spcPts val="1200"/>
                        </a:spcBef>
                        <a:spcAft>
                          <a:spcPts val="0"/>
                        </a:spcAft>
                        <a:buClr>
                          <a:srgbClr val="000000"/>
                        </a:buClr>
                        <a:buSzPts val="1400"/>
                        <a:buFont typeface="Arial"/>
                        <a:buNone/>
                      </a:pPr>
                      <a:r>
                        <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latin typeface="Lato"/>
                        <a:ea typeface="Lato"/>
                        <a:cs typeface="Lato"/>
                        <a:sym typeface="Lato"/>
                      </a:endParaRPr>
                    </a:p>
                  </a:txBody>
                  <a:tcPr marT="91425" marB="91425" marR="91425" marL="91425">
                    <a:lnL cap="flat" cmpd="sng" w="28575">
                      <a:solidFill>
                        <a:schemeClr val="accent2"/>
                      </a:solidFill>
                      <a:prstDash val="solid"/>
                      <a:round/>
                      <a:headEnd len="sm" w="sm" type="none"/>
                      <a:tailEnd len="sm" w="sm" type="none"/>
                    </a:lnL>
                    <a:lnR cap="flat" cmpd="sng" w="28575">
                      <a:solidFill>
                        <a:schemeClr val="accent2"/>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rgbClr val="000000"/>
                        </a:buClr>
                        <a:buSzPts val="1400"/>
                        <a:buFont typeface="Arial"/>
                        <a:buNone/>
                      </a:pPr>
                      <a:r>
                        <a:rPr b="1" lang="en-GB" sz="1400" u="none" cap="none" strike="noStrike">
                          <a:solidFill>
                            <a:srgbClr val="231F20"/>
                          </a:solidFill>
                          <a:latin typeface="Lato"/>
                          <a:ea typeface="Lato"/>
                          <a:cs typeface="Lato"/>
                          <a:sym typeface="Lato"/>
                        </a:rPr>
                        <a:t>Producer price index</a:t>
                      </a:r>
                      <a:endParaRPr b="1" sz="1400" u="none" cap="none" strike="noStrike">
                        <a:solidFill>
                          <a:srgbClr val="231F20"/>
                        </a:solidFill>
                        <a:latin typeface="Lato"/>
                        <a:ea typeface="Lato"/>
                        <a:cs typeface="Lato"/>
                        <a:sym typeface="Lato"/>
                      </a:endParaRPr>
                    </a:p>
                    <a:p>
                      <a:pPr indent="0" lvl="0" marL="0" marR="0" rtl="0" algn="l">
                        <a:lnSpc>
                          <a:spcPct val="115000"/>
                        </a:lnSpc>
                        <a:spcBef>
                          <a:spcPts val="1200"/>
                        </a:spcBef>
                        <a:spcAft>
                          <a:spcPts val="0"/>
                        </a:spcAft>
                        <a:buClr>
                          <a:srgbClr val="000000"/>
                        </a:buClr>
                        <a:buSzPts val="1400"/>
                        <a:buFont typeface="Arial"/>
                        <a:buNone/>
                      </a:pPr>
                      <a:r>
                        <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1200"/>
                        </a:spcBef>
                        <a:spcAft>
                          <a:spcPts val="0"/>
                        </a:spcAft>
                        <a:buClr>
                          <a:srgbClr val="000000"/>
                        </a:buClr>
                        <a:buSzPts val="1400"/>
                        <a:buFont typeface="Arial"/>
                        <a:buNone/>
                      </a:pPr>
                      <a:r>
                        <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latin typeface="Lato"/>
                        <a:ea typeface="Lato"/>
                        <a:cs typeface="Lato"/>
                        <a:sym typeface="Lato"/>
                      </a:endParaRPr>
                    </a:p>
                  </a:txBody>
                  <a:tcPr marT="91425" marB="91425" marR="91425" marL="91425">
                    <a:lnL cap="flat" cmpd="sng" w="28575">
                      <a:solidFill>
                        <a:schemeClr val="accent2"/>
                      </a:solidFill>
                      <a:prstDash val="solid"/>
                      <a:round/>
                      <a:headEnd len="sm" w="sm" type="none"/>
                      <a:tailEnd len="sm" w="sm" type="none"/>
                    </a:lnL>
                    <a:lnR cap="flat" cmpd="sng" w="28575">
                      <a:solidFill>
                        <a:schemeClr val="accent2"/>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rgbClr val="000000"/>
                        </a:buClr>
                        <a:buSzPts val="1400"/>
                        <a:buFont typeface="Arial"/>
                        <a:buNone/>
                      </a:pPr>
                      <a:r>
                        <a:rPr b="1" lang="en-GB" sz="1400" u="none" cap="none" strike="noStrike">
                          <a:solidFill>
                            <a:srgbClr val="231F20"/>
                          </a:solidFill>
                          <a:latin typeface="Lato"/>
                          <a:ea typeface="Lato"/>
                          <a:cs typeface="Lato"/>
                          <a:sym typeface="Lato"/>
                        </a:rPr>
                        <a:t>Consumer price index</a:t>
                      </a:r>
                      <a:endParaRPr b="1" sz="1400" u="none" cap="none" strike="noStrike">
                        <a:solidFill>
                          <a:srgbClr val="231F20"/>
                        </a:solidFill>
                        <a:latin typeface="Lato"/>
                        <a:ea typeface="Lato"/>
                        <a:cs typeface="Lato"/>
                        <a:sym typeface="Lato"/>
                      </a:endParaRPr>
                    </a:p>
                    <a:p>
                      <a:pPr indent="0" lvl="0" marL="0" marR="0" rtl="0" algn="l">
                        <a:lnSpc>
                          <a:spcPct val="115000"/>
                        </a:lnSpc>
                        <a:spcBef>
                          <a:spcPts val="1200"/>
                        </a:spcBef>
                        <a:spcAft>
                          <a:spcPts val="0"/>
                        </a:spcAft>
                        <a:buClr>
                          <a:srgbClr val="000000"/>
                        </a:buClr>
                        <a:buSzPts val="1400"/>
                        <a:buFont typeface="Arial"/>
                        <a:buNone/>
                      </a:pPr>
                      <a:r>
                        <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1200"/>
                        </a:spcBef>
                        <a:spcAft>
                          <a:spcPts val="0"/>
                        </a:spcAft>
                        <a:buClr>
                          <a:srgbClr val="000000"/>
                        </a:buClr>
                        <a:buSzPts val="1400"/>
                        <a:buFont typeface="Arial"/>
                        <a:buNone/>
                      </a:pPr>
                      <a:r>
                        <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latin typeface="Lato"/>
                        <a:ea typeface="Lato"/>
                        <a:cs typeface="Lato"/>
                        <a:sym typeface="Lato"/>
                      </a:endParaRPr>
                    </a:p>
                  </a:txBody>
                  <a:tcPr marT="91425" marB="91425" marR="91425" marL="91425">
                    <a:lnL cap="flat" cmpd="sng" w="28575">
                      <a:solidFill>
                        <a:schemeClr val="accent2"/>
                      </a:solidFill>
                      <a:prstDash val="solid"/>
                      <a:round/>
                      <a:headEnd len="sm" w="sm" type="none"/>
                      <a:tailEnd len="sm" w="sm" type="none"/>
                    </a:lnL>
                    <a:lnR cap="flat" cmpd="sng" w="28575">
                      <a:solidFill>
                        <a:schemeClr val="accent2"/>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tcPr>
                </a:tc>
              </a:tr>
            </a:tbl>
          </a:graphicData>
        </a:graphic>
      </p:graphicFrame>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2" name="Shape 662"/>
        <p:cNvGrpSpPr/>
        <p:nvPr/>
      </p:nvGrpSpPr>
      <p:grpSpPr>
        <a:xfrm>
          <a:off x="0" y="0"/>
          <a:ext cx="0" cy="0"/>
          <a:chOff x="0" y="0"/>
          <a:chExt cx="0" cy="0"/>
        </a:xfrm>
      </p:grpSpPr>
      <p:sp>
        <p:nvSpPr>
          <p:cNvPr id="663" name="Google Shape;663;g175a4b56ed1_1_168"/>
          <p:cNvSpPr txBox="1"/>
          <p:nvPr/>
        </p:nvSpPr>
        <p:spPr>
          <a:xfrm>
            <a:off x="379375" y="1287575"/>
            <a:ext cx="8297400" cy="153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200"/>
              <a:buFont typeface="Arial"/>
              <a:buNone/>
            </a:pPr>
            <a:r>
              <a:rPr b="0" i="0" lang="en-GB" sz="2200" u="none" cap="none" strike="noStrike">
                <a:solidFill>
                  <a:srgbClr val="231F20"/>
                </a:solidFill>
                <a:latin typeface="Lato"/>
                <a:ea typeface="Lato"/>
                <a:cs typeface="Lato"/>
                <a:sym typeface="Lato"/>
              </a:rPr>
              <a:t>7. The ………………………..   is measured by taking a sample ‘shopping based’ of around how many goods and services across the UK? </a:t>
            </a:r>
            <a:endParaRPr b="0" i="0" sz="2200" u="none" cap="none" strike="noStrike">
              <a:solidFill>
                <a:srgbClr val="231F20"/>
              </a:solidFill>
              <a:latin typeface="Lato"/>
              <a:ea typeface="Lato"/>
              <a:cs typeface="Lato"/>
              <a:sym typeface="Lato"/>
            </a:endParaRPr>
          </a:p>
          <a:p>
            <a:pPr indent="0" lvl="0" marL="0" marR="0" rtl="0" algn="l">
              <a:lnSpc>
                <a:spcPct val="100000"/>
              </a:lnSpc>
              <a:spcBef>
                <a:spcPts val="0"/>
              </a:spcBef>
              <a:spcAft>
                <a:spcPts val="0"/>
              </a:spcAft>
              <a:buClr>
                <a:srgbClr val="000000"/>
              </a:buClr>
              <a:buSzPts val="2200"/>
              <a:buFont typeface="Arial"/>
              <a:buNone/>
            </a:pPr>
            <a:r>
              <a:t/>
            </a:r>
            <a:endParaRPr b="0" i="0" sz="2200" u="none" cap="none" strike="noStrike">
              <a:solidFill>
                <a:srgbClr val="231F2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500"/>
              <a:buFont typeface="Arial"/>
              <a:buNone/>
            </a:pPr>
            <a:r>
              <a:t/>
            </a:r>
            <a:endParaRPr b="1" i="0" sz="2200" u="none" cap="none" strike="noStrike">
              <a:solidFill>
                <a:srgbClr val="231F20"/>
              </a:solidFill>
              <a:latin typeface="Lato"/>
              <a:ea typeface="Lato"/>
              <a:cs typeface="Lato"/>
              <a:sym typeface="Lato"/>
            </a:endParaRPr>
          </a:p>
        </p:txBody>
      </p:sp>
      <p:sp>
        <p:nvSpPr>
          <p:cNvPr id="664" name="Google Shape;664;g175a4b56ed1_1_168"/>
          <p:cNvSpPr txBox="1"/>
          <p:nvPr/>
        </p:nvSpPr>
        <p:spPr>
          <a:xfrm>
            <a:off x="379375" y="253750"/>
            <a:ext cx="79926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en-GB" sz="2900" u="none" cap="none" strike="noStrike">
                <a:solidFill>
                  <a:srgbClr val="FF8022"/>
                </a:solidFill>
                <a:latin typeface="Lato"/>
                <a:ea typeface="Lato"/>
                <a:cs typeface="Lato"/>
                <a:sym typeface="Lato"/>
              </a:rPr>
              <a:t>Inflation | Multiple choice</a:t>
            </a:r>
            <a:endParaRPr b="1" i="0" sz="2900" u="none" cap="none" strike="noStrike">
              <a:solidFill>
                <a:srgbClr val="000000"/>
              </a:solidFill>
              <a:latin typeface="Lato"/>
              <a:ea typeface="Lato"/>
              <a:cs typeface="Lato"/>
              <a:sym typeface="Lato"/>
            </a:endParaRPr>
          </a:p>
        </p:txBody>
      </p:sp>
      <p:sp>
        <p:nvSpPr>
          <p:cNvPr id="665" name="Google Shape;665;g175a4b56ed1_1_168"/>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rgbClr val="000000"/>
              </a:buClr>
              <a:buSzPts val="1000"/>
              <a:buFont typeface="Arial"/>
              <a:buNone/>
            </a:pPr>
            <a:fld id="{00000000-1234-1234-1234-123412341234}" type="slidenum">
              <a:rPr lang="en-GB"/>
              <a:t>‹#›</a:t>
            </a:fld>
            <a:endParaRPr/>
          </a:p>
        </p:txBody>
      </p:sp>
      <p:sp>
        <p:nvSpPr>
          <p:cNvPr id="666" name="Google Shape;666;g175a4b56ed1_1_168"/>
          <p:cNvSpPr txBox="1"/>
          <p:nvPr/>
        </p:nvSpPr>
        <p:spPr>
          <a:xfrm>
            <a:off x="455575" y="2471200"/>
            <a:ext cx="4581000" cy="36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Arial"/>
              <a:ea typeface="Arial"/>
              <a:cs typeface="Arial"/>
              <a:sym typeface="Arial"/>
            </a:endParaRPr>
          </a:p>
        </p:txBody>
      </p:sp>
      <p:sp>
        <p:nvSpPr>
          <p:cNvPr id="667" name="Google Shape;667;g175a4b56ed1_1_168"/>
          <p:cNvSpPr txBox="1"/>
          <p:nvPr/>
        </p:nvSpPr>
        <p:spPr>
          <a:xfrm>
            <a:off x="455575" y="3004600"/>
            <a:ext cx="4581000" cy="36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Arial"/>
              <a:ea typeface="Arial"/>
              <a:cs typeface="Arial"/>
              <a:sym typeface="Arial"/>
            </a:endParaRPr>
          </a:p>
        </p:txBody>
      </p:sp>
      <p:graphicFrame>
        <p:nvGraphicFramePr>
          <p:cNvPr id="668" name="Google Shape;668;g175a4b56ed1_1_168"/>
          <p:cNvGraphicFramePr/>
          <p:nvPr/>
        </p:nvGraphicFramePr>
        <p:xfrm>
          <a:off x="952500" y="2647950"/>
          <a:ext cx="3000000" cy="3000000"/>
        </p:xfrm>
        <a:graphic>
          <a:graphicData uri="http://schemas.openxmlformats.org/drawingml/2006/table">
            <a:tbl>
              <a:tblPr>
                <a:noFill/>
                <a:tableStyleId>{41571229-5460-4090-A979-40EEA601E586}</a:tableStyleId>
              </a:tblPr>
              <a:tblGrid>
                <a:gridCol w="2413000"/>
                <a:gridCol w="2413000"/>
                <a:gridCol w="2413000"/>
              </a:tblGrid>
              <a:tr h="381000">
                <a:tc>
                  <a:txBody>
                    <a:bodyPr/>
                    <a:lstStyle/>
                    <a:p>
                      <a:pPr indent="0" lvl="0" marL="0" marR="0" rtl="0" algn="ctr">
                        <a:lnSpc>
                          <a:spcPct val="100000"/>
                        </a:lnSpc>
                        <a:spcBef>
                          <a:spcPts val="0"/>
                        </a:spcBef>
                        <a:spcAft>
                          <a:spcPts val="0"/>
                        </a:spcAft>
                        <a:buClr>
                          <a:srgbClr val="000000"/>
                        </a:buClr>
                        <a:buSzPts val="2200"/>
                        <a:buFont typeface="Arial"/>
                        <a:buNone/>
                      </a:pPr>
                      <a:r>
                        <a:rPr b="1" lang="en-GB" sz="2200" u="none" cap="none" strike="noStrike">
                          <a:solidFill>
                            <a:schemeClr val="lt1"/>
                          </a:solidFill>
                          <a:latin typeface="Lato"/>
                          <a:ea typeface="Lato"/>
                          <a:cs typeface="Lato"/>
                          <a:sym typeface="Lato"/>
                        </a:rPr>
                        <a:t>A</a:t>
                      </a:r>
                      <a:endParaRPr b="1" sz="2200" u="none" cap="none" strike="noStrike">
                        <a:solidFill>
                          <a:schemeClr val="lt1"/>
                        </a:solidFill>
                        <a:latin typeface="Lato"/>
                        <a:ea typeface="Lato"/>
                        <a:cs typeface="Lato"/>
                        <a:sym typeface="Lato"/>
                      </a:endParaRPr>
                    </a:p>
                  </a:txBody>
                  <a:tcPr marT="91425" marB="91425" marR="91425" marL="91425">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rgbClr val="FF0000"/>
                    </a:solidFill>
                  </a:tcPr>
                </a:tc>
                <a:tc>
                  <a:txBody>
                    <a:bodyPr/>
                    <a:lstStyle/>
                    <a:p>
                      <a:pPr indent="0" lvl="0" marL="0" marR="0" rtl="0" algn="ctr">
                        <a:lnSpc>
                          <a:spcPct val="100000"/>
                        </a:lnSpc>
                        <a:spcBef>
                          <a:spcPts val="0"/>
                        </a:spcBef>
                        <a:spcAft>
                          <a:spcPts val="0"/>
                        </a:spcAft>
                        <a:buClr>
                          <a:srgbClr val="000000"/>
                        </a:buClr>
                        <a:buSzPts val="2200"/>
                        <a:buFont typeface="Arial"/>
                        <a:buNone/>
                      </a:pPr>
                      <a:r>
                        <a:rPr b="1" lang="en-GB" sz="2200" u="none" cap="none" strike="noStrike">
                          <a:solidFill>
                            <a:schemeClr val="lt1"/>
                          </a:solidFill>
                          <a:latin typeface="Lato"/>
                          <a:ea typeface="Lato"/>
                          <a:cs typeface="Lato"/>
                          <a:sym typeface="Lato"/>
                        </a:rPr>
                        <a:t>B</a:t>
                      </a:r>
                      <a:endParaRPr b="1" sz="2200" u="none" cap="none" strike="noStrike">
                        <a:solidFill>
                          <a:schemeClr val="lt1"/>
                        </a:solidFill>
                        <a:latin typeface="Lato"/>
                        <a:ea typeface="Lato"/>
                        <a:cs typeface="Lato"/>
                        <a:sym typeface="Lato"/>
                      </a:endParaRPr>
                    </a:p>
                  </a:txBody>
                  <a:tcPr marT="91425" marB="91425" marR="91425" marL="91425">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rgbClr val="FF0000"/>
                    </a:solidFill>
                  </a:tcPr>
                </a:tc>
                <a:tc>
                  <a:txBody>
                    <a:bodyPr/>
                    <a:lstStyle/>
                    <a:p>
                      <a:pPr indent="0" lvl="0" marL="0" marR="0" rtl="0" algn="ctr">
                        <a:lnSpc>
                          <a:spcPct val="100000"/>
                        </a:lnSpc>
                        <a:spcBef>
                          <a:spcPts val="0"/>
                        </a:spcBef>
                        <a:spcAft>
                          <a:spcPts val="0"/>
                        </a:spcAft>
                        <a:buClr>
                          <a:srgbClr val="000000"/>
                        </a:buClr>
                        <a:buSzPts val="2200"/>
                        <a:buFont typeface="Arial"/>
                        <a:buNone/>
                      </a:pPr>
                      <a:r>
                        <a:rPr b="1" lang="en-GB" sz="2200" u="none" cap="none" strike="noStrike">
                          <a:solidFill>
                            <a:schemeClr val="lt1"/>
                          </a:solidFill>
                          <a:latin typeface="Lato"/>
                          <a:ea typeface="Lato"/>
                          <a:cs typeface="Lato"/>
                          <a:sym typeface="Lato"/>
                        </a:rPr>
                        <a:t>C</a:t>
                      </a:r>
                      <a:endParaRPr b="1" sz="2200" u="none" cap="none" strike="noStrike">
                        <a:solidFill>
                          <a:schemeClr val="lt1"/>
                        </a:solidFill>
                        <a:latin typeface="Lato"/>
                        <a:ea typeface="Lato"/>
                        <a:cs typeface="Lato"/>
                        <a:sym typeface="Lato"/>
                      </a:endParaRPr>
                    </a:p>
                  </a:txBody>
                  <a:tcPr marT="91425" marB="91425" marR="91425" marL="91425">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rgbClr val="00FF00"/>
                    </a:solidFill>
                  </a:tcPr>
                </a:tc>
              </a:tr>
              <a:tr h="381000">
                <a:tc>
                  <a:txBody>
                    <a:bodyPr/>
                    <a:lstStyle/>
                    <a:p>
                      <a:pPr indent="0" lvl="0" marL="0" marR="0" rtl="0" algn="l">
                        <a:lnSpc>
                          <a:spcPct val="115000"/>
                        </a:lnSpc>
                        <a:spcBef>
                          <a:spcPts val="0"/>
                        </a:spcBef>
                        <a:spcAft>
                          <a:spcPts val="0"/>
                        </a:spcAft>
                        <a:buClr>
                          <a:srgbClr val="000000"/>
                        </a:buClr>
                        <a:buSzPts val="1400"/>
                        <a:buFont typeface="Arial"/>
                        <a:buNone/>
                      </a:pPr>
                      <a:r>
                        <a:rPr b="1" lang="en-GB" sz="1400" u="none" cap="none" strike="noStrike">
                          <a:solidFill>
                            <a:srgbClr val="231F20"/>
                          </a:solidFill>
                          <a:latin typeface="Lato"/>
                          <a:ea typeface="Lato"/>
                          <a:cs typeface="Lato"/>
                          <a:sym typeface="Lato"/>
                        </a:rPr>
                        <a:t>Bank of England</a:t>
                      </a:r>
                      <a:endParaRPr b="1" sz="1400" u="none" cap="none" strike="noStrike">
                        <a:solidFill>
                          <a:srgbClr val="231F20"/>
                        </a:solidFill>
                        <a:latin typeface="Lato"/>
                        <a:ea typeface="Lato"/>
                        <a:cs typeface="Lato"/>
                        <a:sym typeface="Lato"/>
                      </a:endParaRPr>
                    </a:p>
                    <a:p>
                      <a:pPr indent="0" lvl="0" marL="0" marR="0" rtl="0" algn="l">
                        <a:lnSpc>
                          <a:spcPct val="115000"/>
                        </a:lnSpc>
                        <a:spcBef>
                          <a:spcPts val="1200"/>
                        </a:spcBef>
                        <a:spcAft>
                          <a:spcPts val="0"/>
                        </a:spcAft>
                        <a:buClr>
                          <a:srgbClr val="000000"/>
                        </a:buClr>
                        <a:buSzPts val="1400"/>
                        <a:buFont typeface="Arial"/>
                        <a:buNone/>
                      </a:pPr>
                      <a:r>
                        <a:t/>
                      </a:r>
                      <a:endParaRPr b="1" sz="1400" u="none" cap="none" strike="noStrike">
                        <a:solidFill>
                          <a:srgbClr val="231F20"/>
                        </a:solidFill>
                        <a:latin typeface="Lato"/>
                        <a:ea typeface="Lato"/>
                        <a:cs typeface="Lato"/>
                        <a:sym typeface="Lato"/>
                      </a:endParaRPr>
                    </a:p>
                    <a:p>
                      <a:pPr indent="0" lvl="0" marL="0" marR="0" rtl="0" algn="l">
                        <a:lnSpc>
                          <a:spcPct val="100000"/>
                        </a:lnSpc>
                        <a:spcBef>
                          <a:spcPts val="1200"/>
                        </a:spcBef>
                        <a:spcAft>
                          <a:spcPts val="0"/>
                        </a:spcAft>
                        <a:buClr>
                          <a:srgbClr val="000000"/>
                        </a:buClr>
                        <a:buSzPts val="1400"/>
                        <a:buFont typeface="Arial"/>
                        <a:buNone/>
                      </a:pPr>
                      <a:r>
                        <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latin typeface="Lato"/>
                        <a:ea typeface="Lato"/>
                        <a:cs typeface="Lato"/>
                        <a:sym typeface="Lato"/>
                      </a:endParaRPr>
                    </a:p>
                  </a:txBody>
                  <a:tcPr marT="91425" marB="91425" marR="91425" marL="91425">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rgbClr val="000000"/>
                        </a:buClr>
                        <a:buSzPts val="1400"/>
                        <a:buFont typeface="Arial"/>
                        <a:buNone/>
                      </a:pPr>
                      <a:r>
                        <a:rPr b="1" lang="en-GB" sz="1400" u="none" cap="none" strike="noStrike">
                          <a:solidFill>
                            <a:srgbClr val="231F20"/>
                          </a:solidFill>
                          <a:latin typeface="Lato"/>
                          <a:ea typeface="Lato"/>
                          <a:cs typeface="Lato"/>
                          <a:sym typeface="Lato"/>
                        </a:rPr>
                        <a:t>Producer price index</a:t>
                      </a:r>
                      <a:endParaRPr b="1" sz="1400" u="none" cap="none" strike="noStrike">
                        <a:solidFill>
                          <a:srgbClr val="231F20"/>
                        </a:solidFill>
                        <a:latin typeface="Lato"/>
                        <a:ea typeface="Lato"/>
                        <a:cs typeface="Lato"/>
                        <a:sym typeface="Lato"/>
                      </a:endParaRPr>
                    </a:p>
                    <a:p>
                      <a:pPr indent="0" lvl="0" marL="0" marR="0" rtl="0" algn="l">
                        <a:lnSpc>
                          <a:spcPct val="115000"/>
                        </a:lnSpc>
                        <a:spcBef>
                          <a:spcPts val="1200"/>
                        </a:spcBef>
                        <a:spcAft>
                          <a:spcPts val="0"/>
                        </a:spcAft>
                        <a:buClr>
                          <a:srgbClr val="000000"/>
                        </a:buClr>
                        <a:buSzPts val="1400"/>
                        <a:buFont typeface="Arial"/>
                        <a:buNone/>
                      </a:pPr>
                      <a:r>
                        <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1200"/>
                        </a:spcBef>
                        <a:spcAft>
                          <a:spcPts val="0"/>
                        </a:spcAft>
                        <a:buClr>
                          <a:srgbClr val="000000"/>
                        </a:buClr>
                        <a:buSzPts val="1400"/>
                        <a:buFont typeface="Arial"/>
                        <a:buNone/>
                      </a:pPr>
                      <a:r>
                        <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latin typeface="Lato"/>
                        <a:ea typeface="Lato"/>
                        <a:cs typeface="Lato"/>
                        <a:sym typeface="Lato"/>
                      </a:endParaRPr>
                    </a:p>
                  </a:txBody>
                  <a:tcPr marT="91425" marB="91425" marR="91425" marL="91425">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rgbClr val="000000"/>
                        </a:buClr>
                        <a:buSzPts val="1400"/>
                        <a:buFont typeface="Arial"/>
                        <a:buNone/>
                      </a:pPr>
                      <a:r>
                        <a:rPr b="1" lang="en-GB" sz="1400" u="none" cap="none" strike="noStrike">
                          <a:solidFill>
                            <a:srgbClr val="231F20"/>
                          </a:solidFill>
                          <a:latin typeface="Lato"/>
                          <a:ea typeface="Lato"/>
                          <a:cs typeface="Lato"/>
                          <a:sym typeface="Lato"/>
                        </a:rPr>
                        <a:t>Consumer price index</a:t>
                      </a:r>
                      <a:endParaRPr b="1" sz="1400" u="none" cap="none" strike="noStrike">
                        <a:solidFill>
                          <a:srgbClr val="231F20"/>
                        </a:solidFill>
                        <a:latin typeface="Lato"/>
                        <a:ea typeface="Lato"/>
                        <a:cs typeface="Lato"/>
                        <a:sym typeface="Lato"/>
                      </a:endParaRPr>
                    </a:p>
                    <a:p>
                      <a:pPr indent="0" lvl="0" marL="0" marR="0" rtl="0" algn="l">
                        <a:lnSpc>
                          <a:spcPct val="115000"/>
                        </a:lnSpc>
                        <a:spcBef>
                          <a:spcPts val="1200"/>
                        </a:spcBef>
                        <a:spcAft>
                          <a:spcPts val="0"/>
                        </a:spcAft>
                        <a:buClr>
                          <a:srgbClr val="000000"/>
                        </a:buClr>
                        <a:buSzPts val="1400"/>
                        <a:buFont typeface="Arial"/>
                        <a:buNone/>
                      </a:pPr>
                      <a:r>
                        <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1200"/>
                        </a:spcBef>
                        <a:spcAft>
                          <a:spcPts val="0"/>
                        </a:spcAft>
                        <a:buClr>
                          <a:srgbClr val="000000"/>
                        </a:buClr>
                        <a:buSzPts val="1400"/>
                        <a:buFont typeface="Arial"/>
                        <a:buNone/>
                      </a:pPr>
                      <a:r>
                        <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latin typeface="Lato"/>
                        <a:ea typeface="Lato"/>
                        <a:cs typeface="Lato"/>
                        <a:sym typeface="Lato"/>
                      </a:endParaRPr>
                    </a:p>
                  </a:txBody>
                  <a:tcPr marT="91425" marB="91425" marR="91425" marL="91425">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r>
            </a:tbl>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2" name="Shape 672"/>
        <p:cNvGrpSpPr/>
        <p:nvPr/>
      </p:nvGrpSpPr>
      <p:grpSpPr>
        <a:xfrm>
          <a:off x="0" y="0"/>
          <a:ext cx="0" cy="0"/>
          <a:chOff x="0" y="0"/>
          <a:chExt cx="0" cy="0"/>
        </a:xfrm>
      </p:grpSpPr>
      <p:sp>
        <p:nvSpPr>
          <p:cNvPr id="673" name="Google Shape;673;g175a4b56ed1_1_177"/>
          <p:cNvSpPr txBox="1"/>
          <p:nvPr/>
        </p:nvSpPr>
        <p:spPr>
          <a:xfrm>
            <a:off x="379375" y="1287575"/>
            <a:ext cx="8297400" cy="2522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200"/>
              <a:buFont typeface="Arial"/>
              <a:buNone/>
            </a:pPr>
            <a:r>
              <a:rPr b="0" i="0" lang="en-GB" sz="2200" u="none" cap="none" strike="noStrike">
                <a:solidFill>
                  <a:schemeClr val="dk1"/>
                </a:solidFill>
                <a:latin typeface="Lato"/>
                <a:ea typeface="Lato"/>
                <a:cs typeface="Lato"/>
                <a:sym typeface="Lato"/>
              </a:rPr>
              <a:t>8. </a:t>
            </a:r>
            <a:r>
              <a:rPr b="0" i="0" lang="en-GB" sz="2200" u="none" cap="none" strike="noStrike">
                <a:solidFill>
                  <a:srgbClr val="231F20"/>
                </a:solidFill>
                <a:latin typeface="Lato"/>
                <a:ea typeface="Lato"/>
                <a:cs typeface="Lato"/>
                <a:sym typeface="Lato"/>
              </a:rPr>
              <a:t>When inflation goes up over the long run, what happens to the </a:t>
            </a:r>
            <a:r>
              <a:rPr b="0" i="1" lang="en-GB" sz="2200" u="none" cap="none" strike="noStrike">
                <a:solidFill>
                  <a:srgbClr val="231F20"/>
                </a:solidFill>
                <a:latin typeface="Lato"/>
                <a:ea typeface="Lato"/>
                <a:cs typeface="Lato"/>
                <a:sym typeface="Lato"/>
              </a:rPr>
              <a:t>value</a:t>
            </a:r>
            <a:r>
              <a:rPr b="0" i="0" lang="en-GB" sz="2200" u="none" cap="none" strike="noStrike">
                <a:solidFill>
                  <a:srgbClr val="231F20"/>
                </a:solidFill>
                <a:latin typeface="Lato"/>
                <a:ea typeface="Lato"/>
                <a:cs typeface="Lato"/>
                <a:sym typeface="Lato"/>
              </a:rPr>
              <a:t> of salary money earned from a job (assuming it stays the same)?</a:t>
            </a:r>
            <a:endParaRPr b="0" i="0" sz="2200" u="none" cap="none" strike="noStrike">
              <a:solidFill>
                <a:srgbClr val="231F20"/>
              </a:solidFill>
              <a:latin typeface="Lato"/>
              <a:ea typeface="Lato"/>
              <a:cs typeface="Lato"/>
              <a:sym typeface="Lato"/>
            </a:endParaRPr>
          </a:p>
          <a:p>
            <a:pPr indent="0" lvl="0" marL="0" marR="0" rtl="0" algn="l">
              <a:lnSpc>
                <a:spcPct val="100000"/>
              </a:lnSpc>
              <a:spcBef>
                <a:spcPts val="1200"/>
              </a:spcBef>
              <a:spcAft>
                <a:spcPts val="0"/>
              </a:spcAft>
              <a:buClr>
                <a:srgbClr val="000000"/>
              </a:buClr>
              <a:buSzPts val="2200"/>
              <a:buFont typeface="Arial"/>
              <a:buNone/>
            </a:pPr>
            <a:r>
              <a:t/>
            </a:r>
            <a:endParaRPr b="0" i="0" sz="2200" u="none" cap="none" strike="noStrike">
              <a:solidFill>
                <a:srgbClr val="231F20"/>
              </a:solidFill>
              <a:latin typeface="Lato"/>
              <a:ea typeface="Lato"/>
              <a:cs typeface="Lato"/>
              <a:sym typeface="Lato"/>
            </a:endParaRPr>
          </a:p>
          <a:p>
            <a:pPr indent="0" lvl="0" marL="0" marR="0" rtl="0" algn="l">
              <a:lnSpc>
                <a:spcPct val="100000"/>
              </a:lnSpc>
              <a:spcBef>
                <a:spcPts val="0"/>
              </a:spcBef>
              <a:spcAft>
                <a:spcPts val="0"/>
              </a:spcAft>
              <a:buClr>
                <a:srgbClr val="000000"/>
              </a:buClr>
              <a:buSzPts val="2200"/>
              <a:buFont typeface="Arial"/>
              <a:buNone/>
            </a:pPr>
            <a:r>
              <a:t/>
            </a:r>
            <a:endParaRPr b="0" i="0" sz="2200" u="none" cap="none" strike="noStrike">
              <a:solidFill>
                <a:srgbClr val="231F2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500"/>
              <a:buFont typeface="Arial"/>
              <a:buNone/>
            </a:pPr>
            <a:r>
              <a:t/>
            </a:r>
            <a:endParaRPr b="1" i="0" sz="2200" u="none" cap="none" strike="noStrike">
              <a:solidFill>
                <a:srgbClr val="231F20"/>
              </a:solidFill>
              <a:latin typeface="Lato"/>
              <a:ea typeface="Lato"/>
              <a:cs typeface="Lato"/>
              <a:sym typeface="Lato"/>
            </a:endParaRPr>
          </a:p>
        </p:txBody>
      </p:sp>
      <p:sp>
        <p:nvSpPr>
          <p:cNvPr id="674" name="Google Shape;674;g175a4b56ed1_1_177"/>
          <p:cNvSpPr txBox="1"/>
          <p:nvPr/>
        </p:nvSpPr>
        <p:spPr>
          <a:xfrm>
            <a:off x="379375" y="253750"/>
            <a:ext cx="79926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en-GB" sz="2900" u="none" cap="none" strike="noStrike">
                <a:solidFill>
                  <a:srgbClr val="FF8022"/>
                </a:solidFill>
                <a:latin typeface="Lato"/>
                <a:ea typeface="Lato"/>
                <a:cs typeface="Lato"/>
                <a:sym typeface="Lato"/>
              </a:rPr>
              <a:t>Inflation | Multiple choice</a:t>
            </a:r>
            <a:endParaRPr b="1" i="0" sz="2900" u="none" cap="none" strike="noStrike">
              <a:solidFill>
                <a:srgbClr val="000000"/>
              </a:solidFill>
              <a:latin typeface="Lato"/>
              <a:ea typeface="Lato"/>
              <a:cs typeface="Lato"/>
              <a:sym typeface="Lato"/>
            </a:endParaRPr>
          </a:p>
        </p:txBody>
      </p:sp>
      <p:sp>
        <p:nvSpPr>
          <p:cNvPr id="675" name="Google Shape;675;g175a4b56ed1_1_177"/>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rgbClr val="000000"/>
              </a:buClr>
              <a:buSzPts val="1000"/>
              <a:buFont typeface="Arial"/>
              <a:buNone/>
            </a:pPr>
            <a:fld id="{00000000-1234-1234-1234-123412341234}" type="slidenum">
              <a:rPr lang="en-GB"/>
              <a:t>‹#›</a:t>
            </a:fld>
            <a:endParaRPr/>
          </a:p>
        </p:txBody>
      </p:sp>
      <p:sp>
        <p:nvSpPr>
          <p:cNvPr id="676" name="Google Shape;676;g175a4b56ed1_1_177"/>
          <p:cNvSpPr txBox="1"/>
          <p:nvPr/>
        </p:nvSpPr>
        <p:spPr>
          <a:xfrm>
            <a:off x="455575" y="2471200"/>
            <a:ext cx="4581000" cy="36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Arial"/>
              <a:ea typeface="Arial"/>
              <a:cs typeface="Arial"/>
              <a:sym typeface="Arial"/>
            </a:endParaRPr>
          </a:p>
        </p:txBody>
      </p:sp>
      <p:sp>
        <p:nvSpPr>
          <p:cNvPr id="677" name="Google Shape;677;g175a4b56ed1_1_177"/>
          <p:cNvSpPr txBox="1"/>
          <p:nvPr/>
        </p:nvSpPr>
        <p:spPr>
          <a:xfrm>
            <a:off x="455575" y="3004600"/>
            <a:ext cx="4581000" cy="36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Arial"/>
              <a:ea typeface="Arial"/>
              <a:cs typeface="Arial"/>
              <a:sym typeface="Arial"/>
            </a:endParaRPr>
          </a:p>
        </p:txBody>
      </p:sp>
      <p:graphicFrame>
        <p:nvGraphicFramePr>
          <p:cNvPr id="678" name="Google Shape;678;g175a4b56ed1_1_177"/>
          <p:cNvGraphicFramePr/>
          <p:nvPr/>
        </p:nvGraphicFramePr>
        <p:xfrm>
          <a:off x="952500" y="2647950"/>
          <a:ext cx="3000000" cy="3000000"/>
        </p:xfrm>
        <a:graphic>
          <a:graphicData uri="http://schemas.openxmlformats.org/drawingml/2006/table">
            <a:tbl>
              <a:tblPr>
                <a:noFill/>
                <a:tableStyleId>{41571229-5460-4090-A979-40EEA601E586}</a:tableStyleId>
              </a:tblPr>
              <a:tblGrid>
                <a:gridCol w="2413000"/>
                <a:gridCol w="2413000"/>
                <a:gridCol w="2413000"/>
              </a:tblGrid>
              <a:tr h="381000">
                <a:tc>
                  <a:txBody>
                    <a:bodyPr/>
                    <a:lstStyle/>
                    <a:p>
                      <a:pPr indent="0" lvl="0" marL="0" marR="0" rtl="0" algn="ctr">
                        <a:lnSpc>
                          <a:spcPct val="100000"/>
                        </a:lnSpc>
                        <a:spcBef>
                          <a:spcPts val="0"/>
                        </a:spcBef>
                        <a:spcAft>
                          <a:spcPts val="0"/>
                        </a:spcAft>
                        <a:buClr>
                          <a:srgbClr val="000000"/>
                        </a:buClr>
                        <a:buSzPts val="2200"/>
                        <a:buFont typeface="Arial"/>
                        <a:buNone/>
                      </a:pPr>
                      <a:r>
                        <a:rPr b="1" lang="en-GB" sz="2200" u="none" cap="none" strike="noStrike">
                          <a:solidFill>
                            <a:schemeClr val="lt1"/>
                          </a:solidFill>
                          <a:latin typeface="Lato"/>
                          <a:ea typeface="Lato"/>
                          <a:cs typeface="Lato"/>
                          <a:sym typeface="Lato"/>
                        </a:rPr>
                        <a:t>A</a:t>
                      </a:r>
                      <a:endParaRPr b="1" sz="2200" u="none" cap="none" strike="noStrike">
                        <a:solidFill>
                          <a:schemeClr val="lt1"/>
                        </a:solidFill>
                        <a:latin typeface="Lato"/>
                        <a:ea typeface="Lato"/>
                        <a:cs typeface="Lato"/>
                        <a:sym typeface="Lato"/>
                      </a:endParaRPr>
                    </a:p>
                  </a:txBody>
                  <a:tcPr marT="91425" marB="91425" marR="91425" marL="91425">
                    <a:lnL cap="flat" cmpd="sng" w="28575">
                      <a:solidFill>
                        <a:schemeClr val="accent2"/>
                      </a:solidFill>
                      <a:prstDash val="solid"/>
                      <a:round/>
                      <a:headEnd len="sm" w="sm" type="none"/>
                      <a:tailEnd len="sm" w="sm" type="none"/>
                    </a:lnL>
                    <a:lnR cap="flat" cmpd="sng" w="28575">
                      <a:solidFill>
                        <a:schemeClr val="accent6"/>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solidFill>
                      <a:schemeClr val="accent2"/>
                    </a:solidFill>
                  </a:tcPr>
                </a:tc>
                <a:tc>
                  <a:txBody>
                    <a:bodyPr/>
                    <a:lstStyle/>
                    <a:p>
                      <a:pPr indent="0" lvl="0" marL="0" marR="0" rtl="0" algn="ctr">
                        <a:lnSpc>
                          <a:spcPct val="100000"/>
                        </a:lnSpc>
                        <a:spcBef>
                          <a:spcPts val="0"/>
                        </a:spcBef>
                        <a:spcAft>
                          <a:spcPts val="0"/>
                        </a:spcAft>
                        <a:buClr>
                          <a:srgbClr val="000000"/>
                        </a:buClr>
                        <a:buSzPts val="2200"/>
                        <a:buFont typeface="Arial"/>
                        <a:buNone/>
                      </a:pPr>
                      <a:r>
                        <a:rPr b="1" lang="en-GB" sz="2200" u="none" cap="none" strike="noStrike">
                          <a:solidFill>
                            <a:schemeClr val="lt1"/>
                          </a:solidFill>
                          <a:latin typeface="Lato"/>
                          <a:ea typeface="Lato"/>
                          <a:cs typeface="Lato"/>
                          <a:sym typeface="Lato"/>
                        </a:rPr>
                        <a:t>B</a:t>
                      </a:r>
                      <a:endParaRPr b="1" sz="2200" u="none" cap="none" strike="noStrike">
                        <a:solidFill>
                          <a:schemeClr val="lt1"/>
                        </a:solidFill>
                        <a:latin typeface="Lato"/>
                        <a:ea typeface="Lato"/>
                        <a:cs typeface="Lato"/>
                        <a:sym typeface="Lato"/>
                      </a:endParaRPr>
                    </a:p>
                  </a:txBody>
                  <a:tcPr marT="91425" marB="91425" marR="91425" marL="91425">
                    <a:lnL cap="flat" cmpd="sng" w="28575">
                      <a:solidFill>
                        <a:schemeClr val="accent6"/>
                      </a:solidFill>
                      <a:prstDash val="solid"/>
                      <a:round/>
                      <a:headEnd len="sm" w="sm" type="none"/>
                      <a:tailEnd len="sm" w="sm" type="none"/>
                    </a:lnL>
                    <a:lnR cap="flat" cmpd="sng" w="28575">
                      <a:solidFill>
                        <a:schemeClr val="accent3"/>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solidFill>
                      <a:schemeClr val="accent2"/>
                    </a:solidFill>
                  </a:tcPr>
                </a:tc>
                <a:tc>
                  <a:txBody>
                    <a:bodyPr/>
                    <a:lstStyle/>
                    <a:p>
                      <a:pPr indent="0" lvl="0" marL="0" marR="0" rtl="0" algn="ctr">
                        <a:lnSpc>
                          <a:spcPct val="100000"/>
                        </a:lnSpc>
                        <a:spcBef>
                          <a:spcPts val="0"/>
                        </a:spcBef>
                        <a:spcAft>
                          <a:spcPts val="0"/>
                        </a:spcAft>
                        <a:buClr>
                          <a:srgbClr val="000000"/>
                        </a:buClr>
                        <a:buSzPts val="2200"/>
                        <a:buFont typeface="Arial"/>
                        <a:buNone/>
                      </a:pPr>
                      <a:r>
                        <a:rPr b="1" lang="en-GB" sz="2200" u="none" cap="none" strike="noStrike">
                          <a:solidFill>
                            <a:schemeClr val="lt1"/>
                          </a:solidFill>
                          <a:latin typeface="Lato"/>
                          <a:ea typeface="Lato"/>
                          <a:cs typeface="Lato"/>
                          <a:sym typeface="Lato"/>
                        </a:rPr>
                        <a:t>C</a:t>
                      </a:r>
                      <a:endParaRPr b="1" sz="2200" u="none" cap="none" strike="noStrike">
                        <a:solidFill>
                          <a:schemeClr val="lt1"/>
                        </a:solidFill>
                        <a:latin typeface="Lato"/>
                        <a:ea typeface="Lato"/>
                        <a:cs typeface="Lato"/>
                        <a:sym typeface="Lato"/>
                      </a:endParaRPr>
                    </a:p>
                  </a:txBody>
                  <a:tcPr marT="91425" marB="91425" marR="91425" marL="91425">
                    <a:lnL cap="flat" cmpd="sng" w="28575">
                      <a:solidFill>
                        <a:schemeClr val="accent3"/>
                      </a:solidFill>
                      <a:prstDash val="solid"/>
                      <a:round/>
                      <a:headEnd len="sm" w="sm" type="none"/>
                      <a:tailEnd len="sm" w="sm" type="none"/>
                    </a:lnL>
                    <a:lnR cap="flat" cmpd="sng" w="28575">
                      <a:solidFill>
                        <a:schemeClr val="accent2"/>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solidFill>
                      <a:schemeClr val="accent2"/>
                    </a:solidFill>
                  </a:tcPr>
                </a:tc>
              </a:tr>
              <a:tr h="381000">
                <a:tc>
                  <a:txBody>
                    <a:bodyPr/>
                    <a:lstStyle/>
                    <a:p>
                      <a:pPr indent="0" lvl="0" marL="0" marR="0" rtl="0" algn="l">
                        <a:lnSpc>
                          <a:spcPct val="115000"/>
                        </a:lnSpc>
                        <a:spcBef>
                          <a:spcPts val="0"/>
                        </a:spcBef>
                        <a:spcAft>
                          <a:spcPts val="0"/>
                        </a:spcAft>
                        <a:buClr>
                          <a:srgbClr val="000000"/>
                        </a:buClr>
                        <a:buSzPts val="1400"/>
                        <a:buFont typeface="Arial"/>
                        <a:buNone/>
                      </a:pPr>
                      <a:r>
                        <a:rPr b="1" lang="en-GB" sz="1400" u="none" cap="none" strike="noStrike">
                          <a:solidFill>
                            <a:srgbClr val="231F20"/>
                          </a:solidFill>
                          <a:latin typeface="Lato"/>
                          <a:ea typeface="Lato"/>
                          <a:cs typeface="Lato"/>
                          <a:sym typeface="Lato"/>
                        </a:rPr>
                        <a:t>It goes down</a:t>
                      </a:r>
                      <a:endParaRPr b="1" sz="1400" u="none" cap="none" strike="noStrike">
                        <a:solidFill>
                          <a:srgbClr val="231F20"/>
                        </a:solidFill>
                        <a:latin typeface="Lato"/>
                        <a:ea typeface="Lato"/>
                        <a:cs typeface="Lato"/>
                        <a:sym typeface="Lato"/>
                      </a:endParaRPr>
                    </a:p>
                    <a:p>
                      <a:pPr indent="0" lvl="0" marL="0" marR="0" rtl="0" algn="l">
                        <a:lnSpc>
                          <a:spcPct val="115000"/>
                        </a:lnSpc>
                        <a:spcBef>
                          <a:spcPts val="1200"/>
                        </a:spcBef>
                        <a:spcAft>
                          <a:spcPts val="0"/>
                        </a:spcAft>
                        <a:buClr>
                          <a:srgbClr val="000000"/>
                        </a:buClr>
                        <a:buSzPts val="1400"/>
                        <a:buFont typeface="Arial"/>
                        <a:buNone/>
                      </a:pPr>
                      <a:r>
                        <a:t/>
                      </a:r>
                      <a:endParaRPr b="1" sz="1400" u="none" cap="none" strike="noStrike">
                        <a:solidFill>
                          <a:srgbClr val="231F20"/>
                        </a:solidFill>
                        <a:latin typeface="Lato"/>
                        <a:ea typeface="Lato"/>
                        <a:cs typeface="Lato"/>
                        <a:sym typeface="Lato"/>
                      </a:endParaRPr>
                    </a:p>
                    <a:p>
                      <a:pPr indent="0" lvl="0" marL="0" marR="0" rtl="0" algn="l">
                        <a:lnSpc>
                          <a:spcPct val="100000"/>
                        </a:lnSpc>
                        <a:spcBef>
                          <a:spcPts val="1200"/>
                        </a:spcBef>
                        <a:spcAft>
                          <a:spcPts val="0"/>
                        </a:spcAft>
                        <a:buClr>
                          <a:srgbClr val="000000"/>
                        </a:buClr>
                        <a:buSzPts val="1400"/>
                        <a:buFont typeface="Arial"/>
                        <a:buNone/>
                      </a:pPr>
                      <a:r>
                        <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latin typeface="Lato"/>
                        <a:ea typeface="Lato"/>
                        <a:cs typeface="Lato"/>
                        <a:sym typeface="Lato"/>
                      </a:endParaRPr>
                    </a:p>
                  </a:txBody>
                  <a:tcPr marT="91425" marB="91425" marR="91425" marL="91425">
                    <a:lnL cap="flat" cmpd="sng" w="28575">
                      <a:solidFill>
                        <a:schemeClr val="accent2"/>
                      </a:solidFill>
                      <a:prstDash val="solid"/>
                      <a:round/>
                      <a:headEnd len="sm" w="sm" type="none"/>
                      <a:tailEnd len="sm" w="sm" type="none"/>
                    </a:lnL>
                    <a:lnR cap="flat" cmpd="sng" w="28575">
                      <a:solidFill>
                        <a:schemeClr val="accent2"/>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rgbClr val="000000"/>
                        </a:buClr>
                        <a:buSzPts val="1400"/>
                        <a:buFont typeface="Arial"/>
                        <a:buNone/>
                      </a:pPr>
                      <a:r>
                        <a:rPr b="1" lang="en-GB" sz="1400" u="none" cap="none" strike="noStrike">
                          <a:solidFill>
                            <a:srgbClr val="231F20"/>
                          </a:solidFill>
                          <a:latin typeface="Lato"/>
                          <a:ea typeface="Lato"/>
                          <a:cs typeface="Lato"/>
                          <a:sym typeface="Lato"/>
                        </a:rPr>
                        <a:t>It goes up</a:t>
                      </a:r>
                      <a:endParaRPr b="1" sz="1400" u="none" cap="none" strike="noStrike">
                        <a:solidFill>
                          <a:srgbClr val="231F20"/>
                        </a:solidFill>
                        <a:latin typeface="Lato"/>
                        <a:ea typeface="Lato"/>
                        <a:cs typeface="Lato"/>
                        <a:sym typeface="Lato"/>
                      </a:endParaRPr>
                    </a:p>
                    <a:p>
                      <a:pPr indent="0" lvl="0" marL="0" marR="0" rtl="0" algn="l">
                        <a:lnSpc>
                          <a:spcPct val="115000"/>
                        </a:lnSpc>
                        <a:spcBef>
                          <a:spcPts val="1200"/>
                        </a:spcBef>
                        <a:spcAft>
                          <a:spcPts val="0"/>
                        </a:spcAft>
                        <a:buClr>
                          <a:srgbClr val="000000"/>
                        </a:buClr>
                        <a:buSzPts val="1400"/>
                        <a:buFont typeface="Arial"/>
                        <a:buNone/>
                      </a:pPr>
                      <a:r>
                        <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1200"/>
                        </a:spcBef>
                        <a:spcAft>
                          <a:spcPts val="0"/>
                        </a:spcAft>
                        <a:buClr>
                          <a:srgbClr val="000000"/>
                        </a:buClr>
                        <a:buSzPts val="1400"/>
                        <a:buFont typeface="Arial"/>
                        <a:buNone/>
                      </a:pPr>
                      <a:r>
                        <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latin typeface="Lato"/>
                        <a:ea typeface="Lato"/>
                        <a:cs typeface="Lato"/>
                        <a:sym typeface="Lato"/>
                      </a:endParaRPr>
                    </a:p>
                  </a:txBody>
                  <a:tcPr marT="91425" marB="91425" marR="91425" marL="91425">
                    <a:lnL cap="flat" cmpd="sng" w="28575">
                      <a:solidFill>
                        <a:schemeClr val="accent2"/>
                      </a:solidFill>
                      <a:prstDash val="solid"/>
                      <a:round/>
                      <a:headEnd len="sm" w="sm" type="none"/>
                      <a:tailEnd len="sm" w="sm" type="none"/>
                    </a:lnL>
                    <a:lnR cap="flat" cmpd="sng" w="28575">
                      <a:solidFill>
                        <a:schemeClr val="accent2"/>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rgbClr val="000000"/>
                        </a:buClr>
                        <a:buSzPts val="1400"/>
                        <a:buFont typeface="Arial"/>
                        <a:buNone/>
                      </a:pPr>
                      <a:r>
                        <a:rPr b="1" lang="en-GB" sz="1400" u="none" cap="none" strike="noStrike">
                          <a:solidFill>
                            <a:srgbClr val="231F20"/>
                          </a:solidFill>
                          <a:latin typeface="Lato"/>
                          <a:ea typeface="Lato"/>
                          <a:cs typeface="Lato"/>
                          <a:sym typeface="Lato"/>
                        </a:rPr>
                        <a:t>It is not impacted</a:t>
                      </a:r>
                      <a:endParaRPr b="1" sz="1400" u="none" cap="none" strike="noStrike">
                        <a:solidFill>
                          <a:srgbClr val="231F20"/>
                        </a:solidFill>
                        <a:latin typeface="Lato"/>
                        <a:ea typeface="Lato"/>
                        <a:cs typeface="Lato"/>
                        <a:sym typeface="Lato"/>
                      </a:endParaRPr>
                    </a:p>
                    <a:p>
                      <a:pPr indent="0" lvl="0" marL="0" marR="0" rtl="0" algn="l">
                        <a:lnSpc>
                          <a:spcPct val="115000"/>
                        </a:lnSpc>
                        <a:spcBef>
                          <a:spcPts val="1200"/>
                        </a:spcBef>
                        <a:spcAft>
                          <a:spcPts val="0"/>
                        </a:spcAft>
                        <a:buClr>
                          <a:srgbClr val="000000"/>
                        </a:buClr>
                        <a:buSzPts val="1400"/>
                        <a:buFont typeface="Arial"/>
                        <a:buNone/>
                      </a:pPr>
                      <a:r>
                        <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1200"/>
                        </a:spcBef>
                        <a:spcAft>
                          <a:spcPts val="0"/>
                        </a:spcAft>
                        <a:buClr>
                          <a:srgbClr val="000000"/>
                        </a:buClr>
                        <a:buSzPts val="1400"/>
                        <a:buFont typeface="Arial"/>
                        <a:buNone/>
                      </a:pPr>
                      <a:r>
                        <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latin typeface="Lato"/>
                        <a:ea typeface="Lato"/>
                        <a:cs typeface="Lato"/>
                        <a:sym typeface="Lato"/>
                      </a:endParaRPr>
                    </a:p>
                  </a:txBody>
                  <a:tcPr marT="91425" marB="91425" marR="91425" marL="91425">
                    <a:lnL cap="flat" cmpd="sng" w="28575">
                      <a:solidFill>
                        <a:schemeClr val="accent2"/>
                      </a:solidFill>
                      <a:prstDash val="solid"/>
                      <a:round/>
                      <a:headEnd len="sm" w="sm" type="none"/>
                      <a:tailEnd len="sm" w="sm" type="none"/>
                    </a:lnL>
                    <a:lnR cap="flat" cmpd="sng" w="28575">
                      <a:solidFill>
                        <a:schemeClr val="accent2"/>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tcPr>
                </a:tc>
              </a:tr>
            </a:tbl>
          </a:graphicData>
        </a:graphic>
      </p:graphicFrame>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2" name="Shape 682"/>
        <p:cNvGrpSpPr/>
        <p:nvPr/>
      </p:nvGrpSpPr>
      <p:grpSpPr>
        <a:xfrm>
          <a:off x="0" y="0"/>
          <a:ext cx="0" cy="0"/>
          <a:chOff x="0" y="0"/>
          <a:chExt cx="0" cy="0"/>
        </a:xfrm>
      </p:grpSpPr>
      <p:sp>
        <p:nvSpPr>
          <p:cNvPr id="683" name="Google Shape;683;g175a4b56ed1_1_186"/>
          <p:cNvSpPr txBox="1"/>
          <p:nvPr/>
        </p:nvSpPr>
        <p:spPr>
          <a:xfrm>
            <a:off x="379375" y="1287575"/>
            <a:ext cx="8297400" cy="2522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200"/>
              <a:buFont typeface="Arial"/>
              <a:buNone/>
            </a:pPr>
            <a:r>
              <a:rPr b="0" i="0" lang="en-GB" sz="2200" u="none" cap="none" strike="noStrike">
                <a:solidFill>
                  <a:schemeClr val="dk1"/>
                </a:solidFill>
                <a:latin typeface="Lato"/>
                <a:ea typeface="Lato"/>
                <a:cs typeface="Lato"/>
                <a:sym typeface="Lato"/>
              </a:rPr>
              <a:t>8. </a:t>
            </a:r>
            <a:r>
              <a:rPr b="0" i="0" lang="en-GB" sz="2200" u="none" cap="none" strike="noStrike">
                <a:solidFill>
                  <a:srgbClr val="231F20"/>
                </a:solidFill>
                <a:latin typeface="Lato"/>
                <a:ea typeface="Lato"/>
                <a:cs typeface="Lato"/>
                <a:sym typeface="Lato"/>
              </a:rPr>
              <a:t>When inflation goes up over the long run, what happens to the </a:t>
            </a:r>
            <a:r>
              <a:rPr b="0" i="1" lang="en-GB" sz="2200" u="none" cap="none" strike="noStrike">
                <a:solidFill>
                  <a:srgbClr val="231F20"/>
                </a:solidFill>
                <a:latin typeface="Lato"/>
                <a:ea typeface="Lato"/>
                <a:cs typeface="Lato"/>
                <a:sym typeface="Lato"/>
              </a:rPr>
              <a:t>value</a:t>
            </a:r>
            <a:r>
              <a:rPr b="0" i="0" lang="en-GB" sz="2200" u="none" cap="none" strike="noStrike">
                <a:solidFill>
                  <a:srgbClr val="231F20"/>
                </a:solidFill>
                <a:latin typeface="Lato"/>
                <a:ea typeface="Lato"/>
                <a:cs typeface="Lato"/>
                <a:sym typeface="Lato"/>
              </a:rPr>
              <a:t> of salary money earned from a job (assuming it stays the same)?</a:t>
            </a:r>
            <a:endParaRPr b="0" i="0" sz="2200" u="none" cap="none" strike="noStrike">
              <a:solidFill>
                <a:srgbClr val="231F20"/>
              </a:solidFill>
              <a:latin typeface="Lato"/>
              <a:ea typeface="Lato"/>
              <a:cs typeface="Lato"/>
              <a:sym typeface="Lato"/>
            </a:endParaRPr>
          </a:p>
          <a:p>
            <a:pPr indent="0" lvl="0" marL="0" marR="0" rtl="0" algn="l">
              <a:lnSpc>
                <a:spcPct val="100000"/>
              </a:lnSpc>
              <a:spcBef>
                <a:spcPts val="1200"/>
              </a:spcBef>
              <a:spcAft>
                <a:spcPts val="0"/>
              </a:spcAft>
              <a:buClr>
                <a:srgbClr val="000000"/>
              </a:buClr>
              <a:buSzPts val="2200"/>
              <a:buFont typeface="Arial"/>
              <a:buNone/>
            </a:pPr>
            <a:r>
              <a:t/>
            </a:r>
            <a:endParaRPr b="0" i="0" sz="2200" u="none" cap="none" strike="noStrike">
              <a:solidFill>
                <a:srgbClr val="231F20"/>
              </a:solidFill>
              <a:latin typeface="Lato"/>
              <a:ea typeface="Lato"/>
              <a:cs typeface="Lato"/>
              <a:sym typeface="Lato"/>
            </a:endParaRPr>
          </a:p>
          <a:p>
            <a:pPr indent="0" lvl="0" marL="0" marR="0" rtl="0" algn="l">
              <a:lnSpc>
                <a:spcPct val="100000"/>
              </a:lnSpc>
              <a:spcBef>
                <a:spcPts val="0"/>
              </a:spcBef>
              <a:spcAft>
                <a:spcPts val="0"/>
              </a:spcAft>
              <a:buClr>
                <a:srgbClr val="000000"/>
              </a:buClr>
              <a:buSzPts val="2200"/>
              <a:buFont typeface="Arial"/>
              <a:buNone/>
            </a:pPr>
            <a:r>
              <a:t/>
            </a:r>
            <a:endParaRPr b="0" i="0" sz="2200" u="none" cap="none" strike="noStrike">
              <a:solidFill>
                <a:srgbClr val="231F2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500"/>
              <a:buFont typeface="Arial"/>
              <a:buNone/>
            </a:pPr>
            <a:r>
              <a:t/>
            </a:r>
            <a:endParaRPr b="1" i="0" sz="2200" u="none" cap="none" strike="noStrike">
              <a:solidFill>
                <a:srgbClr val="231F20"/>
              </a:solidFill>
              <a:latin typeface="Lato"/>
              <a:ea typeface="Lato"/>
              <a:cs typeface="Lato"/>
              <a:sym typeface="Lato"/>
            </a:endParaRPr>
          </a:p>
        </p:txBody>
      </p:sp>
      <p:sp>
        <p:nvSpPr>
          <p:cNvPr id="684" name="Google Shape;684;g175a4b56ed1_1_186"/>
          <p:cNvSpPr txBox="1"/>
          <p:nvPr/>
        </p:nvSpPr>
        <p:spPr>
          <a:xfrm>
            <a:off x="379375" y="253750"/>
            <a:ext cx="79926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en-GB" sz="2900" u="none" cap="none" strike="noStrike">
                <a:solidFill>
                  <a:srgbClr val="FF8022"/>
                </a:solidFill>
                <a:latin typeface="Lato"/>
                <a:ea typeface="Lato"/>
                <a:cs typeface="Lato"/>
                <a:sym typeface="Lato"/>
              </a:rPr>
              <a:t>Inflation | Multiple choice</a:t>
            </a:r>
            <a:endParaRPr b="1" i="0" sz="2900" u="none" cap="none" strike="noStrike">
              <a:solidFill>
                <a:srgbClr val="000000"/>
              </a:solidFill>
              <a:latin typeface="Lato"/>
              <a:ea typeface="Lato"/>
              <a:cs typeface="Lato"/>
              <a:sym typeface="Lato"/>
            </a:endParaRPr>
          </a:p>
        </p:txBody>
      </p:sp>
      <p:sp>
        <p:nvSpPr>
          <p:cNvPr id="685" name="Google Shape;685;g175a4b56ed1_1_186"/>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rgbClr val="000000"/>
              </a:buClr>
              <a:buSzPts val="1000"/>
              <a:buFont typeface="Arial"/>
              <a:buNone/>
            </a:pPr>
            <a:fld id="{00000000-1234-1234-1234-123412341234}" type="slidenum">
              <a:rPr lang="en-GB"/>
              <a:t>‹#›</a:t>
            </a:fld>
            <a:endParaRPr/>
          </a:p>
        </p:txBody>
      </p:sp>
      <p:sp>
        <p:nvSpPr>
          <p:cNvPr id="686" name="Google Shape;686;g175a4b56ed1_1_186"/>
          <p:cNvSpPr txBox="1"/>
          <p:nvPr/>
        </p:nvSpPr>
        <p:spPr>
          <a:xfrm>
            <a:off x="455575" y="2471200"/>
            <a:ext cx="4581000" cy="36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Arial"/>
              <a:ea typeface="Arial"/>
              <a:cs typeface="Arial"/>
              <a:sym typeface="Arial"/>
            </a:endParaRPr>
          </a:p>
        </p:txBody>
      </p:sp>
      <p:sp>
        <p:nvSpPr>
          <p:cNvPr id="687" name="Google Shape;687;g175a4b56ed1_1_186"/>
          <p:cNvSpPr txBox="1"/>
          <p:nvPr/>
        </p:nvSpPr>
        <p:spPr>
          <a:xfrm>
            <a:off x="455575" y="3004600"/>
            <a:ext cx="4581000" cy="36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Arial"/>
              <a:ea typeface="Arial"/>
              <a:cs typeface="Arial"/>
              <a:sym typeface="Arial"/>
            </a:endParaRPr>
          </a:p>
        </p:txBody>
      </p:sp>
      <p:graphicFrame>
        <p:nvGraphicFramePr>
          <p:cNvPr id="688" name="Google Shape;688;g175a4b56ed1_1_186"/>
          <p:cNvGraphicFramePr/>
          <p:nvPr/>
        </p:nvGraphicFramePr>
        <p:xfrm>
          <a:off x="952500" y="2647950"/>
          <a:ext cx="3000000" cy="3000000"/>
        </p:xfrm>
        <a:graphic>
          <a:graphicData uri="http://schemas.openxmlformats.org/drawingml/2006/table">
            <a:tbl>
              <a:tblPr>
                <a:noFill/>
                <a:tableStyleId>{41571229-5460-4090-A979-40EEA601E586}</a:tableStyleId>
              </a:tblPr>
              <a:tblGrid>
                <a:gridCol w="2413000"/>
                <a:gridCol w="2413000"/>
                <a:gridCol w="2413000"/>
              </a:tblGrid>
              <a:tr h="381000">
                <a:tc>
                  <a:txBody>
                    <a:bodyPr/>
                    <a:lstStyle/>
                    <a:p>
                      <a:pPr indent="0" lvl="0" marL="0" marR="0" rtl="0" algn="ctr">
                        <a:lnSpc>
                          <a:spcPct val="100000"/>
                        </a:lnSpc>
                        <a:spcBef>
                          <a:spcPts val="0"/>
                        </a:spcBef>
                        <a:spcAft>
                          <a:spcPts val="0"/>
                        </a:spcAft>
                        <a:buClr>
                          <a:srgbClr val="000000"/>
                        </a:buClr>
                        <a:buSzPts val="2200"/>
                        <a:buFont typeface="Arial"/>
                        <a:buNone/>
                      </a:pPr>
                      <a:r>
                        <a:rPr b="1" lang="en-GB" sz="2200" u="none" cap="none" strike="noStrike">
                          <a:solidFill>
                            <a:schemeClr val="lt1"/>
                          </a:solidFill>
                          <a:latin typeface="Lato"/>
                          <a:ea typeface="Lato"/>
                          <a:cs typeface="Lato"/>
                          <a:sym typeface="Lato"/>
                        </a:rPr>
                        <a:t>A</a:t>
                      </a:r>
                      <a:endParaRPr b="1" sz="2200" u="none" cap="none" strike="noStrike">
                        <a:solidFill>
                          <a:schemeClr val="lt1"/>
                        </a:solidFill>
                        <a:latin typeface="Lato"/>
                        <a:ea typeface="Lato"/>
                        <a:cs typeface="Lato"/>
                        <a:sym typeface="Lato"/>
                      </a:endParaRPr>
                    </a:p>
                  </a:txBody>
                  <a:tcPr marT="91425" marB="91425" marR="91425" marL="91425">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rgbClr val="00FF00"/>
                    </a:solidFill>
                  </a:tcPr>
                </a:tc>
                <a:tc>
                  <a:txBody>
                    <a:bodyPr/>
                    <a:lstStyle/>
                    <a:p>
                      <a:pPr indent="0" lvl="0" marL="0" marR="0" rtl="0" algn="ctr">
                        <a:lnSpc>
                          <a:spcPct val="100000"/>
                        </a:lnSpc>
                        <a:spcBef>
                          <a:spcPts val="0"/>
                        </a:spcBef>
                        <a:spcAft>
                          <a:spcPts val="0"/>
                        </a:spcAft>
                        <a:buClr>
                          <a:srgbClr val="000000"/>
                        </a:buClr>
                        <a:buSzPts val="2200"/>
                        <a:buFont typeface="Arial"/>
                        <a:buNone/>
                      </a:pPr>
                      <a:r>
                        <a:rPr b="1" lang="en-GB" sz="2200" u="none" cap="none" strike="noStrike">
                          <a:solidFill>
                            <a:schemeClr val="lt1"/>
                          </a:solidFill>
                          <a:latin typeface="Lato"/>
                          <a:ea typeface="Lato"/>
                          <a:cs typeface="Lato"/>
                          <a:sym typeface="Lato"/>
                        </a:rPr>
                        <a:t>B</a:t>
                      </a:r>
                      <a:endParaRPr b="1" sz="2200" u="none" cap="none" strike="noStrike">
                        <a:solidFill>
                          <a:schemeClr val="lt1"/>
                        </a:solidFill>
                        <a:latin typeface="Lato"/>
                        <a:ea typeface="Lato"/>
                        <a:cs typeface="Lato"/>
                        <a:sym typeface="Lato"/>
                      </a:endParaRPr>
                    </a:p>
                  </a:txBody>
                  <a:tcPr marT="91425" marB="91425" marR="91425" marL="91425">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rgbClr val="FF0000"/>
                    </a:solidFill>
                  </a:tcPr>
                </a:tc>
                <a:tc>
                  <a:txBody>
                    <a:bodyPr/>
                    <a:lstStyle/>
                    <a:p>
                      <a:pPr indent="0" lvl="0" marL="0" marR="0" rtl="0" algn="ctr">
                        <a:lnSpc>
                          <a:spcPct val="100000"/>
                        </a:lnSpc>
                        <a:spcBef>
                          <a:spcPts val="0"/>
                        </a:spcBef>
                        <a:spcAft>
                          <a:spcPts val="0"/>
                        </a:spcAft>
                        <a:buClr>
                          <a:srgbClr val="000000"/>
                        </a:buClr>
                        <a:buSzPts val="2200"/>
                        <a:buFont typeface="Arial"/>
                        <a:buNone/>
                      </a:pPr>
                      <a:r>
                        <a:rPr b="1" lang="en-GB" sz="2200" u="none" cap="none" strike="noStrike">
                          <a:solidFill>
                            <a:schemeClr val="lt1"/>
                          </a:solidFill>
                          <a:latin typeface="Lato"/>
                          <a:ea typeface="Lato"/>
                          <a:cs typeface="Lato"/>
                          <a:sym typeface="Lato"/>
                        </a:rPr>
                        <a:t>C</a:t>
                      </a:r>
                      <a:endParaRPr b="1" sz="2200" u="none" cap="none" strike="noStrike">
                        <a:solidFill>
                          <a:schemeClr val="lt1"/>
                        </a:solidFill>
                        <a:latin typeface="Lato"/>
                        <a:ea typeface="Lato"/>
                        <a:cs typeface="Lato"/>
                        <a:sym typeface="Lato"/>
                      </a:endParaRPr>
                    </a:p>
                  </a:txBody>
                  <a:tcPr marT="91425" marB="91425" marR="91425" marL="91425">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rgbClr val="FF0000"/>
                    </a:solidFill>
                  </a:tcPr>
                </a:tc>
              </a:tr>
              <a:tr h="381000">
                <a:tc>
                  <a:txBody>
                    <a:bodyPr/>
                    <a:lstStyle/>
                    <a:p>
                      <a:pPr indent="0" lvl="0" marL="0" marR="0" rtl="0" algn="l">
                        <a:lnSpc>
                          <a:spcPct val="115000"/>
                        </a:lnSpc>
                        <a:spcBef>
                          <a:spcPts val="0"/>
                        </a:spcBef>
                        <a:spcAft>
                          <a:spcPts val="0"/>
                        </a:spcAft>
                        <a:buClr>
                          <a:srgbClr val="000000"/>
                        </a:buClr>
                        <a:buSzPts val="1400"/>
                        <a:buFont typeface="Arial"/>
                        <a:buNone/>
                      </a:pPr>
                      <a:r>
                        <a:rPr b="1" lang="en-GB" sz="1400" u="none" cap="none" strike="noStrike">
                          <a:solidFill>
                            <a:srgbClr val="231F20"/>
                          </a:solidFill>
                          <a:latin typeface="Lato"/>
                          <a:ea typeface="Lato"/>
                          <a:cs typeface="Lato"/>
                          <a:sym typeface="Lato"/>
                        </a:rPr>
                        <a:t>It goes down</a:t>
                      </a:r>
                      <a:endParaRPr b="1" sz="1400" u="none" cap="none" strike="noStrike">
                        <a:solidFill>
                          <a:srgbClr val="231F20"/>
                        </a:solidFill>
                        <a:latin typeface="Lato"/>
                        <a:ea typeface="Lato"/>
                        <a:cs typeface="Lato"/>
                        <a:sym typeface="Lato"/>
                      </a:endParaRPr>
                    </a:p>
                    <a:p>
                      <a:pPr indent="0" lvl="0" marL="0" marR="0" rtl="0" algn="l">
                        <a:lnSpc>
                          <a:spcPct val="115000"/>
                        </a:lnSpc>
                        <a:spcBef>
                          <a:spcPts val="1200"/>
                        </a:spcBef>
                        <a:spcAft>
                          <a:spcPts val="0"/>
                        </a:spcAft>
                        <a:buClr>
                          <a:srgbClr val="000000"/>
                        </a:buClr>
                        <a:buSzPts val="1400"/>
                        <a:buFont typeface="Arial"/>
                        <a:buNone/>
                      </a:pPr>
                      <a:r>
                        <a:t/>
                      </a:r>
                      <a:endParaRPr b="1" sz="1400" u="none" cap="none" strike="noStrike">
                        <a:solidFill>
                          <a:srgbClr val="231F20"/>
                        </a:solidFill>
                        <a:latin typeface="Lato"/>
                        <a:ea typeface="Lato"/>
                        <a:cs typeface="Lato"/>
                        <a:sym typeface="Lato"/>
                      </a:endParaRPr>
                    </a:p>
                    <a:p>
                      <a:pPr indent="0" lvl="0" marL="0" marR="0" rtl="0" algn="l">
                        <a:lnSpc>
                          <a:spcPct val="100000"/>
                        </a:lnSpc>
                        <a:spcBef>
                          <a:spcPts val="1200"/>
                        </a:spcBef>
                        <a:spcAft>
                          <a:spcPts val="0"/>
                        </a:spcAft>
                        <a:buClr>
                          <a:srgbClr val="000000"/>
                        </a:buClr>
                        <a:buSzPts val="1400"/>
                        <a:buFont typeface="Arial"/>
                        <a:buNone/>
                      </a:pPr>
                      <a:r>
                        <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latin typeface="Lato"/>
                        <a:ea typeface="Lato"/>
                        <a:cs typeface="Lato"/>
                        <a:sym typeface="Lato"/>
                      </a:endParaRPr>
                    </a:p>
                  </a:txBody>
                  <a:tcPr marT="91425" marB="91425" marR="91425" marL="91425">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rgbClr val="000000"/>
                        </a:buClr>
                        <a:buSzPts val="1400"/>
                        <a:buFont typeface="Arial"/>
                        <a:buNone/>
                      </a:pPr>
                      <a:r>
                        <a:rPr b="1" lang="en-GB" sz="1400" u="none" cap="none" strike="noStrike">
                          <a:solidFill>
                            <a:srgbClr val="231F20"/>
                          </a:solidFill>
                          <a:latin typeface="Lato"/>
                          <a:ea typeface="Lato"/>
                          <a:cs typeface="Lato"/>
                          <a:sym typeface="Lato"/>
                        </a:rPr>
                        <a:t>It goes up</a:t>
                      </a:r>
                      <a:endParaRPr b="1" sz="1400" u="none" cap="none" strike="noStrike">
                        <a:solidFill>
                          <a:srgbClr val="231F20"/>
                        </a:solidFill>
                        <a:latin typeface="Lato"/>
                        <a:ea typeface="Lato"/>
                        <a:cs typeface="Lato"/>
                        <a:sym typeface="Lato"/>
                      </a:endParaRPr>
                    </a:p>
                    <a:p>
                      <a:pPr indent="0" lvl="0" marL="0" marR="0" rtl="0" algn="l">
                        <a:lnSpc>
                          <a:spcPct val="115000"/>
                        </a:lnSpc>
                        <a:spcBef>
                          <a:spcPts val="1200"/>
                        </a:spcBef>
                        <a:spcAft>
                          <a:spcPts val="0"/>
                        </a:spcAft>
                        <a:buClr>
                          <a:srgbClr val="000000"/>
                        </a:buClr>
                        <a:buSzPts val="1400"/>
                        <a:buFont typeface="Arial"/>
                        <a:buNone/>
                      </a:pPr>
                      <a:r>
                        <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1200"/>
                        </a:spcBef>
                        <a:spcAft>
                          <a:spcPts val="0"/>
                        </a:spcAft>
                        <a:buClr>
                          <a:srgbClr val="000000"/>
                        </a:buClr>
                        <a:buSzPts val="1400"/>
                        <a:buFont typeface="Arial"/>
                        <a:buNone/>
                      </a:pPr>
                      <a:r>
                        <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latin typeface="Lato"/>
                        <a:ea typeface="Lato"/>
                        <a:cs typeface="Lato"/>
                        <a:sym typeface="Lato"/>
                      </a:endParaRPr>
                    </a:p>
                  </a:txBody>
                  <a:tcPr marT="91425" marB="91425" marR="91425" marL="91425">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rgbClr val="000000"/>
                        </a:buClr>
                        <a:buSzPts val="1400"/>
                        <a:buFont typeface="Arial"/>
                        <a:buNone/>
                      </a:pPr>
                      <a:r>
                        <a:rPr b="1" lang="en-GB" sz="1400" u="none" cap="none" strike="noStrike">
                          <a:solidFill>
                            <a:srgbClr val="231F20"/>
                          </a:solidFill>
                          <a:latin typeface="Lato"/>
                          <a:ea typeface="Lato"/>
                          <a:cs typeface="Lato"/>
                          <a:sym typeface="Lato"/>
                        </a:rPr>
                        <a:t>It is not impacted</a:t>
                      </a:r>
                      <a:endParaRPr b="1" sz="1400" u="none" cap="none" strike="noStrike">
                        <a:solidFill>
                          <a:srgbClr val="231F20"/>
                        </a:solidFill>
                        <a:latin typeface="Lato"/>
                        <a:ea typeface="Lato"/>
                        <a:cs typeface="Lato"/>
                        <a:sym typeface="Lato"/>
                      </a:endParaRPr>
                    </a:p>
                    <a:p>
                      <a:pPr indent="0" lvl="0" marL="0" marR="0" rtl="0" algn="l">
                        <a:lnSpc>
                          <a:spcPct val="115000"/>
                        </a:lnSpc>
                        <a:spcBef>
                          <a:spcPts val="1200"/>
                        </a:spcBef>
                        <a:spcAft>
                          <a:spcPts val="0"/>
                        </a:spcAft>
                        <a:buClr>
                          <a:srgbClr val="000000"/>
                        </a:buClr>
                        <a:buSzPts val="1400"/>
                        <a:buFont typeface="Arial"/>
                        <a:buNone/>
                      </a:pPr>
                      <a:r>
                        <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1200"/>
                        </a:spcBef>
                        <a:spcAft>
                          <a:spcPts val="0"/>
                        </a:spcAft>
                        <a:buClr>
                          <a:srgbClr val="000000"/>
                        </a:buClr>
                        <a:buSzPts val="1400"/>
                        <a:buFont typeface="Arial"/>
                        <a:buNone/>
                      </a:pPr>
                      <a:r>
                        <a:t/>
                      </a:r>
                      <a:endParaRPr b="1" sz="1400" u="none" cap="none" strike="noStrike">
                        <a:solidFill>
                          <a:srgbClr val="231F2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latin typeface="Lato"/>
                        <a:ea typeface="Lato"/>
                        <a:cs typeface="Lato"/>
                        <a:sym typeface="Lato"/>
                      </a:endParaRPr>
                    </a:p>
                  </a:txBody>
                  <a:tcPr marT="91425" marB="91425" marR="91425" marL="91425">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 name="Shape 298"/>
        <p:cNvGrpSpPr/>
        <p:nvPr/>
      </p:nvGrpSpPr>
      <p:grpSpPr>
        <a:xfrm>
          <a:off x="0" y="0"/>
          <a:ext cx="0" cy="0"/>
          <a:chOff x="0" y="0"/>
          <a:chExt cx="0" cy="0"/>
        </a:xfrm>
      </p:grpSpPr>
      <p:sp>
        <p:nvSpPr>
          <p:cNvPr id="299" name="Google Shape;299;g14cb79b9a77_0_41"/>
          <p:cNvSpPr txBox="1"/>
          <p:nvPr/>
        </p:nvSpPr>
        <p:spPr>
          <a:xfrm>
            <a:off x="439450" y="978750"/>
            <a:ext cx="6212100" cy="400200"/>
          </a:xfrm>
          <a:prstGeom prst="rect">
            <a:avLst/>
          </a:prstGeom>
          <a:noFill/>
          <a:ln>
            <a:noFill/>
          </a:ln>
        </p:spPr>
        <p:txBody>
          <a:bodyPr anchorCtr="0" anchor="b"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0" name="Google Shape;300;g14cb79b9a77_0_41"/>
          <p:cNvSpPr txBox="1"/>
          <p:nvPr/>
        </p:nvSpPr>
        <p:spPr>
          <a:xfrm>
            <a:off x="360374" y="629069"/>
            <a:ext cx="6625500" cy="492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600"/>
              <a:buFont typeface="Arial"/>
              <a:buNone/>
            </a:pPr>
            <a:r>
              <a:rPr b="1" i="0" lang="en-GB" sz="2000" u="none" cap="none" strike="noStrike">
                <a:solidFill>
                  <a:schemeClr val="accent2"/>
                </a:solidFill>
                <a:latin typeface="Lato"/>
                <a:ea typeface="Lato"/>
                <a:cs typeface="Lato"/>
                <a:sym typeface="Lato"/>
              </a:rPr>
              <a:t>By the end of the session, I will be able to:</a:t>
            </a:r>
            <a:endParaRPr b="1" i="0" sz="2000" u="none" cap="none" strike="noStrike">
              <a:solidFill>
                <a:schemeClr val="accent2"/>
              </a:solidFill>
              <a:latin typeface="Lato"/>
              <a:ea typeface="Lato"/>
              <a:cs typeface="Lato"/>
              <a:sym typeface="Lato"/>
            </a:endParaRPr>
          </a:p>
        </p:txBody>
      </p:sp>
      <p:sp>
        <p:nvSpPr>
          <p:cNvPr id="301" name="Google Shape;301;g14cb79b9a77_0_41"/>
          <p:cNvSpPr txBox="1"/>
          <p:nvPr/>
        </p:nvSpPr>
        <p:spPr>
          <a:xfrm>
            <a:off x="488176" y="1578875"/>
            <a:ext cx="7568700" cy="2334900"/>
          </a:xfrm>
          <a:prstGeom prst="rect">
            <a:avLst/>
          </a:prstGeom>
          <a:noFill/>
          <a:ln>
            <a:noFill/>
          </a:ln>
        </p:spPr>
        <p:txBody>
          <a:bodyPr anchorCtr="0" anchor="t" bIns="91425" lIns="91425" spcFirstLastPara="1" rIns="91425" wrap="square" tIns="91425">
            <a:spAutoFit/>
          </a:bodyPr>
          <a:lstStyle/>
          <a:p>
            <a:pPr indent="-368300" lvl="0" marL="457200" rtl="0" algn="l">
              <a:lnSpc>
                <a:spcPct val="107000"/>
              </a:lnSpc>
              <a:spcBef>
                <a:spcPts val="0"/>
              </a:spcBef>
              <a:spcAft>
                <a:spcPts val="0"/>
              </a:spcAft>
              <a:buClr>
                <a:schemeClr val="lt1"/>
              </a:buClr>
              <a:buSzPts val="2200"/>
              <a:buFont typeface="Lato"/>
              <a:buChar char="●"/>
            </a:pPr>
            <a:r>
              <a:rPr b="1" lang="en-GB" sz="2200">
                <a:solidFill>
                  <a:schemeClr val="lt1"/>
                </a:solidFill>
                <a:latin typeface="Lato"/>
                <a:ea typeface="Lato"/>
                <a:cs typeface="Lato"/>
                <a:sym typeface="Lato"/>
              </a:rPr>
              <a:t>Describe</a:t>
            </a:r>
            <a:r>
              <a:rPr b="1" lang="en-GB" sz="2200">
                <a:solidFill>
                  <a:schemeClr val="lt1"/>
                </a:solidFill>
                <a:latin typeface="Lato"/>
                <a:ea typeface="Lato"/>
                <a:cs typeface="Lato"/>
                <a:sym typeface="Lato"/>
              </a:rPr>
              <a:t> what inflation is and how it is measured</a:t>
            </a:r>
            <a:endParaRPr b="1" sz="2200">
              <a:solidFill>
                <a:schemeClr val="lt1"/>
              </a:solidFill>
              <a:latin typeface="Lato"/>
              <a:ea typeface="Lato"/>
              <a:cs typeface="Lato"/>
              <a:sym typeface="Lato"/>
            </a:endParaRPr>
          </a:p>
          <a:p>
            <a:pPr indent="0" lvl="0" marL="914400" marR="0" rtl="0" algn="l">
              <a:lnSpc>
                <a:spcPct val="107000"/>
              </a:lnSpc>
              <a:spcBef>
                <a:spcPts val="0"/>
              </a:spcBef>
              <a:spcAft>
                <a:spcPts val="0"/>
              </a:spcAft>
              <a:buNone/>
            </a:pPr>
            <a:r>
              <a:t/>
            </a:r>
            <a:endParaRPr b="1" sz="2200">
              <a:solidFill>
                <a:schemeClr val="lt1"/>
              </a:solidFill>
              <a:latin typeface="Lato"/>
              <a:ea typeface="Lato"/>
              <a:cs typeface="Lato"/>
              <a:sym typeface="Lato"/>
            </a:endParaRPr>
          </a:p>
          <a:p>
            <a:pPr indent="-368300" lvl="0" marL="457200" rtl="0" algn="l">
              <a:lnSpc>
                <a:spcPct val="107000"/>
              </a:lnSpc>
              <a:spcBef>
                <a:spcPts val="0"/>
              </a:spcBef>
              <a:spcAft>
                <a:spcPts val="0"/>
              </a:spcAft>
              <a:buClr>
                <a:schemeClr val="lt1"/>
              </a:buClr>
              <a:buSzPts val="2200"/>
              <a:buFont typeface="Lato"/>
              <a:buChar char="●"/>
            </a:pPr>
            <a:r>
              <a:rPr b="1" lang="en-GB" sz="2200">
                <a:solidFill>
                  <a:schemeClr val="lt1"/>
                </a:solidFill>
                <a:latin typeface="Lato"/>
                <a:ea typeface="Lato"/>
                <a:cs typeface="Lato"/>
                <a:sym typeface="Lato"/>
              </a:rPr>
              <a:t>Calculate how budgets are affected by inflation</a:t>
            </a:r>
            <a:endParaRPr b="1" sz="2200">
              <a:solidFill>
                <a:schemeClr val="lt1"/>
              </a:solidFill>
              <a:latin typeface="Lato"/>
              <a:ea typeface="Lato"/>
              <a:cs typeface="Lato"/>
              <a:sym typeface="Lato"/>
            </a:endParaRPr>
          </a:p>
          <a:p>
            <a:pPr indent="0" lvl="0" marL="914400" marR="0" rtl="0" algn="l">
              <a:lnSpc>
                <a:spcPct val="107000"/>
              </a:lnSpc>
              <a:spcBef>
                <a:spcPts val="0"/>
              </a:spcBef>
              <a:spcAft>
                <a:spcPts val="0"/>
              </a:spcAft>
              <a:buNone/>
            </a:pPr>
            <a:r>
              <a:t/>
            </a:r>
            <a:endParaRPr b="1" sz="2200">
              <a:solidFill>
                <a:schemeClr val="lt1"/>
              </a:solidFill>
              <a:latin typeface="Lato"/>
              <a:ea typeface="Lato"/>
              <a:cs typeface="Lato"/>
              <a:sym typeface="Lato"/>
            </a:endParaRPr>
          </a:p>
          <a:p>
            <a:pPr indent="-368300" lvl="0" marL="457200" marR="0" rtl="0" algn="l">
              <a:lnSpc>
                <a:spcPct val="107000"/>
              </a:lnSpc>
              <a:spcBef>
                <a:spcPts val="0"/>
              </a:spcBef>
              <a:spcAft>
                <a:spcPts val="0"/>
              </a:spcAft>
              <a:buClr>
                <a:schemeClr val="lt1"/>
              </a:buClr>
              <a:buSzPts val="2200"/>
              <a:buFont typeface="Lato"/>
              <a:buChar char="●"/>
            </a:pPr>
            <a:r>
              <a:rPr b="1" lang="en-GB" sz="2200">
                <a:solidFill>
                  <a:schemeClr val="lt1"/>
                </a:solidFill>
                <a:latin typeface="Lato"/>
                <a:ea typeface="Lato"/>
                <a:cs typeface="Lato"/>
                <a:sym typeface="Lato"/>
              </a:rPr>
              <a:t>Explain </a:t>
            </a:r>
            <a:r>
              <a:rPr b="1" i="0" lang="en-GB" sz="2200" u="none" cap="none" strike="noStrike">
                <a:solidFill>
                  <a:schemeClr val="lt1"/>
                </a:solidFill>
                <a:latin typeface="Lato"/>
                <a:ea typeface="Lato"/>
                <a:cs typeface="Lato"/>
                <a:sym typeface="Lato"/>
              </a:rPr>
              <a:t>how inflation can impact people's cost of living </a:t>
            </a:r>
            <a:endParaRPr b="1" i="0" sz="2200" u="none" cap="none" strike="noStrike">
              <a:solidFill>
                <a:schemeClr val="lt1"/>
              </a:solidFill>
              <a:latin typeface="Lato"/>
              <a:ea typeface="Lato"/>
              <a:cs typeface="Lato"/>
              <a:sym typeface="Lato"/>
            </a:endParaRPr>
          </a:p>
          <a:p>
            <a:pPr indent="0" lvl="0" marL="457200" marR="0" rtl="0" algn="l">
              <a:lnSpc>
                <a:spcPct val="107000"/>
              </a:lnSpc>
              <a:spcBef>
                <a:spcPts val="0"/>
              </a:spcBef>
              <a:spcAft>
                <a:spcPts val="0"/>
              </a:spcAft>
              <a:buNone/>
            </a:pPr>
            <a:r>
              <a:t/>
            </a:r>
            <a:endParaRPr b="1" i="0" sz="2200" u="none" cap="none" strike="noStrike">
              <a:solidFill>
                <a:schemeClr val="lt1"/>
              </a:solidFill>
              <a:latin typeface="Lato"/>
              <a:ea typeface="Lato"/>
              <a:cs typeface="Lato"/>
              <a:sym typeface="Lato"/>
            </a:endParaRPr>
          </a:p>
        </p:txBody>
      </p:sp>
      <p:sp>
        <p:nvSpPr>
          <p:cNvPr id="302" name="Google Shape;302;g14cb79b9a77_0_41"/>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rgbClr val="000000"/>
              </a:buClr>
              <a:buSzPts val="1000"/>
              <a:buFont typeface="Arial"/>
              <a:buNone/>
            </a:pPr>
            <a:fld id="{00000000-1234-1234-1234-123412341234}" type="slidenum">
              <a:rPr lang="en-GB"/>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6" name="Shape 306"/>
        <p:cNvGrpSpPr/>
        <p:nvPr/>
      </p:nvGrpSpPr>
      <p:grpSpPr>
        <a:xfrm>
          <a:off x="0" y="0"/>
          <a:ext cx="0" cy="0"/>
          <a:chOff x="0" y="0"/>
          <a:chExt cx="0" cy="0"/>
        </a:xfrm>
      </p:grpSpPr>
      <p:sp>
        <p:nvSpPr>
          <p:cNvPr id="307" name="Google Shape;307;g16b93f5d2cb_0_412"/>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Clr>
                <a:srgbClr val="000000"/>
              </a:buClr>
              <a:buSzPts val="1000"/>
              <a:buFont typeface="Arial"/>
              <a:buNone/>
            </a:pPr>
            <a:r>
              <a:rPr lang="en-GB">
                <a:latin typeface="Lato"/>
                <a:ea typeface="Lato"/>
                <a:cs typeface="Lato"/>
                <a:sym typeface="Lato"/>
              </a:rPr>
              <a:t>6</a:t>
            </a:r>
            <a:endParaRPr>
              <a:latin typeface="Lato"/>
              <a:ea typeface="Lato"/>
              <a:cs typeface="Lato"/>
              <a:sym typeface="Lato"/>
            </a:endParaRPr>
          </a:p>
        </p:txBody>
      </p:sp>
      <p:sp>
        <p:nvSpPr>
          <p:cNvPr id="308" name="Google Shape;308;g16b93f5d2cb_0_412"/>
          <p:cNvSpPr txBox="1"/>
          <p:nvPr>
            <p:ph type="ctrTitle"/>
          </p:nvPr>
        </p:nvSpPr>
        <p:spPr>
          <a:xfrm>
            <a:off x="379375" y="25150"/>
            <a:ext cx="77316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t/>
            </a:r>
            <a:endParaRPr b="0" i="0" sz="2900" u="none" cap="none" strike="noStrike">
              <a:solidFill>
                <a:schemeClr val="accent2"/>
              </a:solidFill>
              <a:latin typeface="Lato Black"/>
              <a:ea typeface="Lato Black"/>
              <a:cs typeface="Lato Black"/>
              <a:sym typeface="Lato Black"/>
            </a:endParaRPr>
          </a:p>
          <a:p>
            <a:pPr indent="0" lvl="0" marL="0" marR="0" rtl="0" algn="l">
              <a:lnSpc>
                <a:spcPct val="100000"/>
              </a:lnSpc>
              <a:spcBef>
                <a:spcPts val="0"/>
              </a:spcBef>
              <a:spcAft>
                <a:spcPts val="0"/>
              </a:spcAft>
              <a:buClr>
                <a:srgbClr val="000000"/>
              </a:buClr>
              <a:buSzPts val="990"/>
              <a:buFont typeface="Arial"/>
              <a:buNone/>
            </a:pPr>
            <a:r>
              <a:rPr b="1" lang="en-GB" sz="2900">
                <a:solidFill>
                  <a:schemeClr val="accent2"/>
                </a:solidFill>
                <a:latin typeface="Lato"/>
                <a:ea typeface="Lato"/>
                <a:cs typeface="Lato"/>
                <a:sym typeface="Lato"/>
              </a:rPr>
              <a:t>Inflation - </a:t>
            </a:r>
            <a:r>
              <a:rPr b="1" i="0" lang="en-GB" sz="2900" u="none" cap="none" strike="noStrike">
                <a:solidFill>
                  <a:schemeClr val="accent2"/>
                </a:solidFill>
                <a:latin typeface="Lato"/>
                <a:ea typeface="Lato"/>
                <a:cs typeface="Lato"/>
                <a:sym typeface="Lato"/>
              </a:rPr>
              <a:t>Starter </a:t>
            </a:r>
            <a:endParaRPr b="1" i="0" sz="2900" u="none" cap="none" strike="noStrike">
              <a:solidFill>
                <a:schemeClr val="accent2"/>
              </a:solidFill>
              <a:latin typeface="Lato"/>
              <a:ea typeface="Lato"/>
              <a:cs typeface="Lato"/>
              <a:sym typeface="Lato"/>
            </a:endParaRPr>
          </a:p>
        </p:txBody>
      </p:sp>
      <p:sp>
        <p:nvSpPr>
          <p:cNvPr id="309" name="Google Shape;309;g16b93f5d2cb_0_412"/>
          <p:cNvSpPr txBox="1"/>
          <p:nvPr/>
        </p:nvSpPr>
        <p:spPr>
          <a:xfrm>
            <a:off x="3224800" y="1147025"/>
            <a:ext cx="23298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graphicFrame>
        <p:nvGraphicFramePr>
          <p:cNvPr id="310" name="Google Shape;310;g16b93f5d2cb_0_412"/>
          <p:cNvGraphicFramePr/>
          <p:nvPr/>
        </p:nvGraphicFramePr>
        <p:xfrm>
          <a:off x="988475" y="4199300"/>
          <a:ext cx="3000000" cy="3000000"/>
        </p:xfrm>
        <a:graphic>
          <a:graphicData uri="http://schemas.openxmlformats.org/drawingml/2006/table">
            <a:tbl>
              <a:tblPr>
                <a:noFill/>
                <a:tableStyleId>{8D3061CE-5FDE-40BE-984D-819E8BB06C2A}</a:tableStyleId>
              </a:tblPr>
              <a:tblGrid>
                <a:gridCol w="806700"/>
                <a:gridCol w="2264225"/>
              </a:tblGrid>
              <a:tr h="309300">
                <a:tc>
                  <a:txBody>
                    <a:bodyPr/>
                    <a:lstStyle/>
                    <a:p>
                      <a:pPr indent="0" lvl="0" marL="0" marR="0" rtl="0" algn="ctr">
                        <a:lnSpc>
                          <a:spcPct val="100000"/>
                        </a:lnSpc>
                        <a:spcBef>
                          <a:spcPts val="0"/>
                        </a:spcBef>
                        <a:spcAft>
                          <a:spcPts val="0"/>
                        </a:spcAft>
                        <a:buClr>
                          <a:srgbClr val="000000"/>
                        </a:buClr>
                        <a:buSzPts val="1200"/>
                        <a:buFont typeface="Arial"/>
                        <a:buNone/>
                      </a:pPr>
                      <a:r>
                        <a:rPr lang="en-GB" sz="1200" u="none" cap="none" strike="noStrike">
                          <a:solidFill>
                            <a:schemeClr val="accent3"/>
                          </a:solidFill>
                          <a:latin typeface="Lato Black"/>
                          <a:ea typeface="Lato Black"/>
                          <a:cs typeface="Lato Black"/>
                          <a:sym typeface="Lato Black"/>
                        </a:rPr>
                        <a:t>2007</a:t>
                      </a:r>
                      <a:endParaRPr sz="1200" u="none" cap="none" strike="noStrike">
                        <a:solidFill>
                          <a:schemeClr val="accent3"/>
                        </a:solidFill>
                        <a:latin typeface="Lato Black"/>
                        <a:ea typeface="Lato Black"/>
                        <a:cs typeface="Lato Black"/>
                        <a:sym typeface="Lato Black"/>
                      </a:endParaRPr>
                    </a:p>
                  </a:txBody>
                  <a:tcPr marT="95250" marB="95250" marR="95250" marL="95250">
                    <a:lnL cap="flat" cmpd="sng" w="19050">
                      <a:solidFill>
                        <a:schemeClr val="lt1"/>
                      </a:solidFill>
                      <a:prstDash val="solid"/>
                      <a:round/>
                      <a:headEnd len="sm" w="sm" type="none"/>
                      <a:tailEnd len="sm" w="sm" type="none"/>
                    </a:lnL>
                    <a:lnR cap="flat" cmpd="sng" w="19050">
                      <a:solidFill>
                        <a:schemeClr val="lt1"/>
                      </a:solidFill>
                      <a:prstDash val="solid"/>
                      <a:round/>
                      <a:headEnd len="sm" w="sm" type="none"/>
                      <a:tailEnd len="sm" w="sm" type="none"/>
                    </a:lnR>
                    <a:lnT cap="flat" cmpd="sng" w="19050">
                      <a:solidFill>
                        <a:schemeClr val="lt1"/>
                      </a:solidFill>
                      <a:prstDash val="solid"/>
                      <a:round/>
                      <a:headEnd len="sm" w="sm" type="none"/>
                      <a:tailEnd len="sm" w="sm" type="none"/>
                    </a:lnT>
                    <a:lnB cap="flat" cmpd="sng" w="19050">
                      <a:solidFill>
                        <a:schemeClr val="lt1"/>
                      </a:solidFill>
                      <a:prstDash val="solid"/>
                      <a:round/>
                      <a:headEnd len="sm" w="sm" type="none"/>
                      <a:tailEnd len="sm" w="sm" type="none"/>
                    </a:lnB>
                    <a:solidFill>
                      <a:schemeClr val="accent2"/>
                    </a:solidFill>
                  </a:tcPr>
                </a:tc>
                <a:tc>
                  <a:txBody>
                    <a:bodyPr/>
                    <a:lstStyle/>
                    <a:p>
                      <a:pPr indent="0" lvl="0" marL="0" marR="0" rtl="0" algn="ctr">
                        <a:lnSpc>
                          <a:spcPct val="100000"/>
                        </a:lnSpc>
                        <a:spcBef>
                          <a:spcPts val="0"/>
                        </a:spcBef>
                        <a:spcAft>
                          <a:spcPts val="0"/>
                        </a:spcAft>
                        <a:buClr>
                          <a:srgbClr val="000000"/>
                        </a:buClr>
                        <a:buSzPts val="1200"/>
                        <a:buFont typeface="Arial"/>
                        <a:buNone/>
                      </a:pPr>
                      <a:r>
                        <a:rPr lang="en-GB" sz="1200" u="none" cap="none" strike="noStrike">
                          <a:solidFill>
                            <a:schemeClr val="accent3"/>
                          </a:solidFill>
                          <a:latin typeface="Lato Black"/>
                          <a:ea typeface="Lato Black"/>
                          <a:cs typeface="Lato Black"/>
                          <a:sym typeface="Lato Black"/>
                        </a:rPr>
                        <a:t>Nike Air Force 1 £76.36</a:t>
                      </a:r>
                      <a:endParaRPr sz="1200" u="none" cap="none" strike="noStrike">
                        <a:solidFill>
                          <a:schemeClr val="accent3"/>
                        </a:solidFill>
                        <a:latin typeface="Lato Black"/>
                        <a:ea typeface="Lato Black"/>
                        <a:cs typeface="Lato Black"/>
                        <a:sym typeface="Lato Black"/>
                      </a:endParaRPr>
                    </a:p>
                  </a:txBody>
                  <a:tcPr marT="95250" marB="95250" marR="95250" marL="95250">
                    <a:lnL cap="flat" cmpd="sng" w="19050">
                      <a:solidFill>
                        <a:schemeClr val="lt1"/>
                      </a:solidFill>
                      <a:prstDash val="solid"/>
                      <a:round/>
                      <a:headEnd len="sm" w="sm" type="none"/>
                      <a:tailEnd len="sm" w="sm" type="none"/>
                    </a:lnL>
                    <a:lnR cap="flat" cmpd="sng" w="19050">
                      <a:solidFill>
                        <a:schemeClr val="lt1"/>
                      </a:solidFill>
                      <a:prstDash val="solid"/>
                      <a:round/>
                      <a:headEnd len="sm" w="sm" type="none"/>
                      <a:tailEnd len="sm" w="sm" type="none"/>
                    </a:lnR>
                    <a:lnT cap="flat" cmpd="sng" w="19050">
                      <a:solidFill>
                        <a:schemeClr val="lt1"/>
                      </a:solidFill>
                      <a:prstDash val="solid"/>
                      <a:round/>
                      <a:headEnd len="sm" w="sm" type="none"/>
                      <a:tailEnd len="sm" w="sm" type="none"/>
                    </a:lnT>
                    <a:lnB cap="flat" cmpd="sng" w="19050">
                      <a:solidFill>
                        <a:schemeClr val="lt1"/>
                      </a:solidFill>
                      <a:prstDash val="solid"/>
                      <a:round/>
                      <a:headEnd len="sm" w="sm" type="none"/>
                      <a:tailEnd len="sm" w="sm" type="none"/>
                    </a:lnB>
                    <a:solidFill>
                      <a:schemeClr val="accent2"/>
                    </a:solidFill>
                  </a:tcPr>
                </a:tc>
              </a:tr>
            </a:tbl>
          </a:graphicData>
        </a:graphic>
      </p:graphicFrame>
      <p:sp>
        <p:nvSpPr>
          <p:cNvPr id="311" name="Google Shape;311;g16b93f5d2cb_0_412"/>
          <p:cNvSpPr txBox="1"/>
          <p:nvPr/>
        </p:nvSpPr>
        <p:spPr>
          <a:xfrm>
            <a:off x="453600" y="1205925"/>
            <a:ext cx="7779600" cy="12930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0" i="0" lang="en-GB" sz="1600" u="none" cap="none" strike="noStrike">
                <a:solidFill>
                  <a:srgbClr val="000000"/>
                </a:solidFill>
                <a:latin typeface="Lato"/>
                <a:ea typeface="Lato"/>
                <a:cs typeface="Lato"/>
                <a:sym typeface="Lato"/>
              </a:rPr>
              <a:t>How much do you think </a:t>
            </a:r>
            <a:r>
              <a:rPr b="0" i="0" lang="en-GB" sz="1600" u="none" cap="none" strike="noStrike">
                <a:solidFill>
                  <a:srgbClr val="000000"/>
                </a:solidFill>
                <a:latin typeface="Lato"/>
                <a:ea typeface="Lato"/>
                <a:cs typeface="Lato"/>
                <a:sym typeface="Lato"/>
                <a:extLst>
                  <a:ext uri="http://customooxmlschemas.google.com/">
                    <go:slidesCustomData xmlns:go="http://customooxmlschemas.google.com/" textRoundtripDataId="1"/>
                  </a:ext>
                </a:extLst>
              </a:rPr>
              <a:t>the cost of Nikes has changed over time? </a:t>
            </a:r>
            <a:endParaRPr b="0" i="0" sz="1600" u="none" cap="none" strike="noStrike">
              <a:solidFill>
                <a:srgbClr val="000000"/>
              </a:solidFill>
              <a:latin typeface="Lato"/>
              <a:ea typeface="Lato"/>
              <a:cs typeface="Lato"/>
              <a:sym typeface="Lato"/>
              <a:extLst>
                <a:ext uri="http://customooxmlschemas.google.com/">
                  <go:slidesCustomData xmlns:go="http://customooxmlschemas.google.com/" textRoundtripDataId="2"/>
                </a:ext>
              </a:extLst>
            </a:endParaRPr>
          </a:p>
          <a:p>
            <a:pPr indent="0" lvl="0" marL="0" marR="0" rtl="0" algn="ctr">
              <a:lnSpc>
                <a:spcPct val="100000"/>
              </a:lnSpc>
              <a:spcBef>
                <a:spcPts val="0"/>
              </a:spcBef>
              <a:spcAft>
                <a:spcPts val="0"/>
              </a:spcAft>
              <a:buClr>
                <a:srgbClr val="000000"/>
              </a:buClr>
              <a:buSzPts val="1400"/>
              <a:buFont typeface="Arial"/>
              <a:buNone/>
            </a:pPr>
            <a:r>
              <a:rPr b="0" i="0" lang="en-GB" sz="1600" u="none" cap="none" strike="noStrike">
                <a:solidFill>
                  <a:srgbClr val="000000"/>
                </a:solidFill>
                <a:latin typeface="Lato"/>
                <a:ea typeface="Lato"/>
                <a:cs typeface="Lato"/>
                <a:sym typeface="Lato"/>
                <a:extLst>
                  <a:ext uri="http://customooxmlschemas.google.com/">
                    <go:slidesCustomData xmlns:go="http://customooxmlschemas.google.com/" textRoundtripDataId="3"/>
                  </a:ext>
                </a:extLst>
              </a:rPr>
              <a:t>What other products have you seen change in price over time? </a:t>
            </a:r>
            <a:endParaRPr b="0" i="0" sz="1600" u="none" cap="none" strike="noStrike">
              <a:solidFill>
                <a:srgbClr val="000000"/>
              </a:solidFill>
              <a:latin typeface="Lato"/>
              <a:ea typeface="Lato"/>
              <a:cs typeface="Lato"/>
              <a:sym typeface="Lato"/>
              <a:extLst>
                <a:ext uri="http://customooxmlschemas.google.com/">
                  <go:slidesCustomData xmlns:go="http://customooxmlschemas.google.com/" textRoundtripDataId="4"/>
                </a:ext>
              </a:extLst>
            </a:endParaRPr>
          </a:p>
          <a:p>
            <a:pPr indent="0" lvl="0" marL="0" marR="0" rtl="0" algn="ctr">
              <a:lnSpc>
                <a:spcPct val="100000"/>
              </a:lnSpc>
              <a:spcBef>
                <a:spcPts val="0"/>
              </a:spcBef>
              <a:spcAft>
                <a:spcPts val="0"/>
              </a:spcAft>
              <a:buClr>
                <a:srgbClr val="000000"/>
              </a:buClr>
              <a:buSzPts val="1400"/>
              <a:buFont typeface="Arial"/>
              <a:buNone/>
            </a:pPr>
            <a:r>
              <a:rPr b="0" i="1" lang="en-GB" sz="1600" u="none" cap="none" strike="noStrike">
                <a:solidFill>
                  <a:srgbClr val="000000"/>
                </a:solidFill>
                <a:latin typeface="Lato"/>
                <a:ea typeface="Lato"/>
                <a:cs typeface="Lato"/>
                <a:sym typeface="Lato"/>
                <a:extLst>
                  <a:ext uri="http://customooxmlschemas.google.com/">
                    <go:slidesCustomData xmlns:go="http://customooxmlschemas.google.com/" textRoundtripDataId="5"/>
                  </a:ext>
                </a:extLst>
              </a:rPr>
              <a:t>Can you remember the previous price and </a:t>
            </a:r>
            <a:r>
              <a:rPr b="0" i="1" lang="en-GB" sz="1600" u="none" cap="none" strike="noStrike">
                <a:solidFill>
                  <a:srgbClr val="000000"/>
                </a:solidFill>
                <a:latin typeface="Lato"/>
                <a:ea typeface="Lato"/>
                <a:cs typeface="Lato"/>
                <a:sym typeface="Lato"/>
              </a:rPr>
              <a:t>today’s </a:t>
            </a:r>
            <a:r>
              <a:rPr b="0" i="1" lang="en-GB" sz="1600" u="none" cap="none" strike="noStrike">
                <a:solidFill>
                  <a:srgbClr val="000000"/>
                </a:solidFill>
                <a:latin typeface="Lato"/>
                <a:ea typeface="Lato"/>
                <a:cs typeface="Lato"/>
                <a:sym typeface="Lato"/>
                <a:extLst>
                  <a:ext uri="http://customooxmlschemas.google.com/">
                    <go:slidesCustomData xmlns:go="http://customooxmlschemas.google.com/" textRoundtripDataId="6"/>
                  </a:ext>
                </a:extLst>
              </a:rPr>
              <a:t>price?</a:t>
            </a:r>
            <a:r>
              <a:rPr b="0" i="1" lang="en-GB" sz="1600" u="none" cap="none" strike="noStrike">
                <a:solidFill>
                  <a:srgbClr val="000000"/>
                </a:solidFill>
                <a:latin typeface="Lato"/>
                <a:ea typeface="Lato"/>
                <a:cs typeface="Lato"/>
                <a:sym typeface="Lato"/>
                <a:extLst>
                  <a:ext uri="http://customooxmlschemas.google.com/">
                    <go:slidesCustomData xmlns:go="http://customooxmlschemas.google.com/" textRoundtripDataId="7"/>
                  </a:ext>
                </a:extLst>
              </a:rPr>
              <a:t> </a:t>
            </a:r>
            <a:endParaRPr b="0" i="1" sz="1600" u="none" cap="none" strike="noStrike">
              <a:solidFill>
                <a:srgbClr val="000000"/>
              </a:solidFill>
              <a:latin typeface="Lato"/>
              <a:ea typeface="Lato"/>
              <a:cs typeface="Lato"/>
              <a:sym typeface="Lato"/>
              <a:extLst>
                <a:ext uri="http://customooxmlschemas.google.com/">
                  <go:slidesCustomData xmlns:go="http://customooxmlschemas.google.com/" textRoundtripDataId="8"/>
                </a:ext>
              </a:extLst>
            </a:endParaRPr>
          </a:p>
          <a:p>
            <a:pPr indent="0" lvl="0" marL="0" marR="0" rtl="0" algn="ctr">
              <a:lnSpc>
                <a:spcPct val="100000"/>
              </a:lnSpc>
              <a:spcBef>
                <a:spcPts val="0"/>
              </a:spcBef>
              <a:spcAft>
                <a:spcPts val="0"/>
              </a:spcAft>
              <a:buClr>
                <a:srgbClr val="000000"/>
              </a:buClr>
              <a:buSzPts val="1400"/>
              <a:buFont typeface="Arial"/>
              <a:buNone/>
            </a:pPr>
            <a:r>
              <a:t/>
            </a:r>
            <a:endParaRPr b="0" i="0" sz="800" u="none" cap="none" strike="noStrike">
              <a:solidFill>
                <a:srgbClr val="000000"/>
              </a:solidFill>
              <a:latin typeface="Arial"/>
              <a:ea typeface="Arial"/>
              <a:cs typeface="Arial"/>
              <a:sym typeface="Arial"/>
              <a:extLst>
                <a:ext uri="http://customooxmlschemas.google.com/">
                  <go:slidesCustomData xmlns:go="http://customooxmlschemas.google.com/" textRoundtripDataId="9"/>
                </a:ext>
              </a:extLst>
            </a:endParaRPr>
          </a:p>
          <a:p>
            <a:pPr indent="0" lvl="0" marL="0" marR="0" rtl="0" algn="ctr">
              <a:lnSpc>
                <a:spcPct val="100000"/>
              </a:lnSpc>
              <a:spcBef>
                <a:spcPts val="0"/>
              </a:spcBef>
              <a:spcAft>
                <a:spcPts val="0"/>
              </a:spcAft>
              <a:buClr>
                <a:srgbClr val="000000"/>
              </a:buClr>
              <a:buSzPts val="1400"/>
              <a:buFont typeface="Arial"/>
              <a:buNone/>
            </a:pPr>
            <a:r>
              <a:rPr b="1" i="0" lang="en-GB" sz="1600" u="none" cap="none" strike="noStrike">
                <a:solidFill>
                  <a:srgbClr val="000000"/>
                </a:solidFill>
                <a:latin typeface="Lato"/>
                <a:ea typeface="Lato"/>
                <a:cs typeface="Lato"/>
                <a:sym typeface="Lato"/>
                <a:extLst>
                  <a:ext uri="http://customooxmlschemas.google.com/">
                    <go:slidesCustomData xmlns:go="http://customooxmlschemas.google.com/" textRoundtripDataId="10"/>
                  </a:ext>
                </a:extLst>
              </a:rPr>
              <a:t>Explore your ideas with the person next to you on </a:t>
            </a:r>
            <a:r>
              <a:rPr b="1" lang="en-GB" sz="1600">
                <a:latin typeface="Lato"/>
                <a:ea typeface="Lato"/>
                <a:cs typeface="Lato"/>
                <a:sym typeface="Lato"/>
                <a:extLst>
                  <a:ext uri="http://customooxmlschemas.google.com/">
                    <go:slidesCustomData xmlns:go="http://customooxmlschemas.google.com/" textRoundtripDataId="11"/>
                  </a:ext>
                </a:extLst>
              </a:rPr>
              <a:t>P</a:t>
            </a:r>
            <a:r>
              <a:rPr b="1" i="0" lang="en-GB" sz="1600" u="none" cap="none" strike="noStrike">
                <a:solidFill>
                  <a:srgbClr val="000000"/>
                </a:solidFill>
                <a:latin typeface="Lato"/>
                <a:ea typeface="Lato"/>
                <a:cs typeface="Lato"/>
                <a:sym typeface="Lato"/>
                <a:extLst>
                  <a:ext uri="http://customooxmlschemas.google.com/">
                    <go:slidesCustomData xmlns:go="http://customooxmlschemas.google.com/" textRoundtripDataId="12"/>
                  </a:ext>
                </a:extLst>
              </a:rPr>
              <a:t>ost</a:t>
            </a:r>
            <a:r>
              <a:rPr b="1" i="0" lang="en-GB" sz="1600" u="none" cap="none" strike="noStrike">
                <a:solidFill>
                  <a:srgbClr val="000000"/>
                </a:solidFill>
                <a:latin typeface="Lato"/>
                <a:ea typeface="Lato"/>
                <a:cs typeface="Lato"/>
                <a:sym typeface="Lato"/>
                <a:extLst>
                  <a:ext uri="http://customooxmlschemas.google.com/">
                    <go:slidesCustomData xmlns:go="http://customooxmlschemas.google.com/" textRoundtripDataId="13"/>
                  </a:ext>
                </a:extLst>
              </a:rPr>
              <a:t>-it notes. </a:t>
            </a:r>
            <a:endParaRPr b="1" i="0" sz="1600" u="none" cap="none" strike="noStrike">
              <a:solidFill>
                <a:srgbClr val="000000"/>
              </a:solidFill>
              <a:latin typeface="Lato"/>
              <a:ea typeface="Lato"/>
              <a:cs typeface="Lato"/>
              <a:sym typeface="Lato"/>
            </a:endParaRPr>
          </a:p>
        </p:txBody>
      </p:sp>
      <p:pic>
        <p:nvPicPr>
          <p:cNvPr id="312" name="Google Shape;312;g16b93f5d2cb_0_412"/>
          <p:cNvPicPr preferRelativeResize="0"/>
          <p:nvPr/>
        </p:nvPicPr>
        <p:blipFill rotWithShape="1">
          <a:blip r:embed="rId3">
            <a:alphaModFix/>
          </a:blip>
          <a:srcRect b="5375" l="0" r="0" t="14623"/>
          <a:stretch/>
        </p:blipFill>
        <p:spPr>
          <a:xfrm>
            <a:off x="5434091" y="2559500"/>
            <a:ext cx="1457557" cy="1457425"/>
          </a:xfrm>
          <a:prstGeom prst="rect">
            <a:avLst/>
          </a:prstGeom>
          <a:noFill/>
          <a:ln>
            <a:noFill/>
          </a:ln>
        </p:spPr>
      </p:pic>
      <p:pic>
        <p:nvPicPr>
          <p:cNvPr id="313" name="Google Shape;313;g16b93f5d2cb_0_412"/>
          <p:cNvPicPr preferRelativeResize="0"/>
          <p:nvPr/>
        </p:nvPicPr>
        <p:blipFill rotWithShape="1">
          <a:blip r:embed="rId4">
            <a:alphaModFix/>
          </a:blip>
          <a:srcRect b="8094" l="0" r="0" t="11827"/>
          <a:stretch/>
        </p:blipFill>
        <p:spPr>
          <a:xfrm>
            <a:off x="1795174" y="2559500"/>
            <a:ext cx="1457559" cy="1457423"/>
          </a:xfrm>
          <a:prstGeom prst="rect">
            <a:avLst/>
          </a:prstGeom>
          <a:noFill/>
          <a:ln>
            <a:noFill/>
          </a:ln>
        </p:spPr>
      </p:pic>
      <p:graphicFrame>
        <p:nvGraphicFramePr>
          <p:cNvPr id="314" name="Google Shape;314;g16b93f5d2cb_0_412"/>
          <p:cNvGraphicFramePr/>
          <p:nvPr/>
        </p:nvGraphicFramePr>
        <p:xfrm>
          <a:off x="4627400" y="4199300"/>
          <a:ext cx="3000000" cy="3000000"/>
        </p:xfrm>
        <a:graphic>
          <a:graphicData uri="http://schemas.openxmlformats.org/drawingml/2006/table">
            <a:tbl>
              <a:tblPr>
                <a:noFill/>
                <a:tableStyleId>{8D3061CE-5FDE-40BE-984D-819E8BB06C2A}</a:tableStyleId>
              </a:tblPr>
              <a:tblGrid>
                <a:gridCol w="806700"/>
                <a:gridCol w="2264225"/>
              </a:tblGrid>
              <a:tr h="346925">
                <a:tc>
                  <a:txBody>
                    <a:bodyPr/>
                    <a:lstStyle/>
                    <a:p>
                      <a:pPr indent="0" lvl="0" marL="0" marR="0" rtl="0" algn="ctr">
                        <a:lnSpc>
                          <a:spcPct val="100000"/>
                        </a:lnSpc>
                        <a:spcBef>
                          <a:spcPts val="0"/>
                        </a:spcBef>
                        <a:spcAft>
                          <a:spcPts val="0"/>
                        </a:spcAft>
                        <a:buClr>
                          <a:srgbClr val="000000"/>
                        </a:buClr>
                        <a:buSzPts val="1200"/>
                        <a:buFont typeface="Arial"/>
                        <a:buNone/>
                      </a:pPr>
                      <a:r>
                        <a:rPr lang="en-GB" sz="1200" u="none" cap="none" strike="noStrike">
                          <a:solidFill>
                            <a:schemeClr val="accent3"/>
                          </a:solidFill>
                          <a:latin typeface="Lato Black"/>
                          <a:ea typeface="Lato Black"/>
                          <a:cs typeface="Lato Black"/>
                          <a:sym typeface="Lato Black"/>
                        </a:rPr>
                        <a:t>202</a:t>
                      </a:r>
                      <a:r>
                        <a:rPr lang="en-GB" sz="1200">
                          <a:solidFill>
                            <a:schemeClr val="accent3"/>
                          </a:solidFill>
                          <a:latin typeface="Lato Black"/>
                          <a:ea typeface="Lato Black"/>
                          <a:cs typeface="Lato Black"/>
                          <a:sym typeface="Lato Black"/>
                        </a:rPr>
                        <a:t>3</a:t>
                      </a:r>
                      <a:endParaRPr sz="1200" u="none" cap="none" strike="noStrike">
                        <a:solidFill>
                          <a:schemeClr val="accent3"/>
                        </a:solidFill>
                        <a:latin typeface="Lato Black"/>
                        <a:ea typeface="Lato Black"/>
                        <a:cs typeface="Lato Black"/>
                        <a:sym typeface="Lato Black"/>
                      </a:endParaRPr>
                    </a:p>
                  </a:txBody>
                  <a:tcPr marT="95250" marB="95250" marR="95250" marL="95250">
                    <a:lnL cap="flat" cmpd="sng" w="19050">
                      <a:solidFill>
                        <a:schemeClr val="lt1"/>
                      </a:solidFill>
                      <a:prstDash val="solid"/>
                      <a:round/>
                      <a:headEnd len="sm" w="sm" type="none"/>
                      <a:tailEnd len="sm" w="sm" type="none"/>
                    </a:lnL>
                    <a:lnR cap="flat" cmpd="sng" w="19050">
                      <a:solidFill>
                        <a:schemeClr val="lt1"/>
                      </a:solidFill>
                      <a:prstDash val="solid"/>
                      <a:round/>
                      <a:headEnd len="sm" w="sm" type="none"/>
                      <a:tailEnd len="sm" w="sm" type="none"/>
                    </a:lnR>
                    <a:lnT cap="flat" cmpd="sng" w="19050">
                      <a:solidFill>
                        <a:schemeClr val="lt1"/>
                      </a:solidFill>
                      <a:prstDash val="solid"/>
                      <a:round/>
                      <a:headEnd len="sm" w="sm" type="none"/>
                      <a:tailEnd len="sm" w="sm" type="none"/>
                    </a:lnT>
                    <a:lnB cap="flat" cmpd="sng" w="19050">
                      <a:solidFill>
                        <a:schemeClr val="lt1"/>
                      </a:solidFill>
                      <a:prstDash val="solid"/>
                      <a:round/>
                      <a:headEnd len="sm" w="sm" type="none"/>
                      <a:tailEnd len="sm" w="sm" type="none"/>
                    </a:lnB>
                    <a:solidFill>
                      <a:schemeClr val="accent2"/>
                    </a:solidFill>
                  </a:tcPr>
                </a:tc>
                <a:tc>
                  <a:txBody>
                    <a:bodyPr/>
                    <a:lstStyle/>
                    <a:p>
                      <a:pPr indent="0" lvl="0" marL="0" marR="0" rtl="0" algn="ctr">
                        <a:lnSpc>
                          <a:spcPct val="100000"/>
                        </a:lnSpc>
                        <a:spcBef>
                          <a:spcPts val="0"/>
                        </a:spcBef>
                        <a:spcAft>
                          <a:spcPts val="0"/>
                        </a:spcAft>
                        <a:buClr>
                          <a:srgbClr val="000000"/>
                        </a:buClr>
                        <a:buSzPts val="1200"/>
                        <a:buFont typeface="Arial"/>
                        <a:buNone/>
                      </a:pPr>
                      <a:r>
                        <a:rPr lang="en-GB" sz="1200" u="none" cap="none" strike="noStrike">
                          <a:solidFill>
                            <a:schemeClr val="accent3"/>
                          </a:solidFill>
                          <a:latin typeface="Lato Black"/>
                          <a:ea typeface="Lato Black"/>
                          <a:cs typeface="Lato Black"/>
                          <a:sym typeface="Lato Black"/>
                        </a:rPr>
                        <a:t>Nike Air Force 1 £109.95</a:t>
                      </a:r>
                      <a:endParaRPr sz="1200" u="none" cap="none" strike="noStrike">
                        <a:solidFill>
                          <a:schemeClr val="accent3"/>
                        </a:solidFill>
                        <a:latin typeface="Lato Black"/>
                        <a:ea typeface="Lato Black"/>
                        <a:cs typeface="Lato Black"/>
                        <a:sym typeface="Lato Black"/>
                      </a:endParaRPr>
                    </a:p>
                  </a:txBody>
                  <a:tcPr marT="95250" marB="95250" marR="95250" marL="95250">
                    <a:lnL cap="flat" cmpd="sng" w="19050">
                      <a:solidFill>
                        <a:schemeClr val="lt1"/>
                      </a:solidFill>
                      <a:prstDash val="solid"/>
                      <a:round/>
                      <a:headEnd len="sm" w="sm" type="none"/>
                      <a:tailEnd len="sm" w="sm" type="none"/>
                    </a:lnL>
                    <a:lnR cap="flat" cmpd="sng" w="19050">
                      <a:solidFill>
                        <a:schemeClr val="lt1"/>
                      </a:solidFill>
                      <a:prstDash val="solid"/>
                      <a:round/>
                      <a:headEnd len="sm" w="sm" type="none"/>
                      <a:tailEnd len="sm" w="sm" type="none"/>
                    </a:lnR>
                    <a:lnT cap="flat" cmpd="sng" w="19050">
                      <a:solidFill>
                        <a:schemeClr val="lt1"/>
                      </a:solidFill>
                      <a:prstDash val="solid"/>
                      <a:round/>
                      <a:headEnd len="sm" w="sm" type="none"/>
                      <a:tailEnd len="sm" w="sm" type="none"/>
                    </a:lnT>
                    <a:lnB cap="flat" cmpd="sng" w="19050">
                      <a:solidFill>
                        <a:schemeClr val="lt1"/>
                      </a:solidFill>
                      <a:prstDash val="solid"/>
                      <a:round/>
                      <a:headEnd len="sm" w="sm" type="none"/>
                      <a:tailEnd len="sm" w="sm" type="none"/>
                    </a:lnB>
                    <a:solidFill>
                      <a:schemeClr val="accent2"/>
                    </a:solidFill>
                  </a:tcPr>
                </a:tc>
              </a:tr>
            </a:tbl>
          </a:graphicData>
        </a:graphic>
      </p:graphicFrame>
      <p:sp>
        <p:nvSpPr>
          <p:cNvPr id="315" name="Google Shape;315;g16b93f5d2cb_0_412"/>
          <p:cNvSpPr txBox="1"/>
          <p:nvPr/>
        </p:nvSpPr>
        <p:spPr>
          <a:xfrm>
            <a:off x="3664675" y="2641700"/>
            <a:ext cx="1459500" cy="1293000"/>
          </a:xfrm>
          <a:prstGeom prst="rect">
            <a:avLst/>
          </a:prstGeom>
          <a:noFill/>
          <a:ln cap="flat" cmpd="sng" w="28575">
            <a:solidFill>
              <a:schemeClr val="accent2"/>
            </a:solidFill>
            <a:prstDash val="solid"/>
            <a:round/>
            <a:headEnd len="sm" w="sm" type="none"/>
            <a:tailEnd len="sm" w="sm" type="none"/>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3600"/>
              <a:buFont typeface="Arial"/>
              <a:buNone/>
            </a:pPr>
            <a:r>
              <a:rPr b="0" i="0" lang="en-GB" sz="3600" u="none" cap="none" strike="noStrike">
                <a:solidFill>
                  <a:srgbClr val="000000"/>
                </a:solidFill>
                <a:latin typeface="Lato Black"/>
                <a:ea typeface="Lato Black"/>
                <a:cs typeface="Lato Black"/>
                <a:sym typeface="Lato Black"/>
              </a:rPr>
              <a:t>But why?!</a:t>
            </a:r>
            <a:endParaRPr b="0" i="0" sz="3600" u="none" cap="none" strike="noStrike">
              <a:solidFill>
                <a:srgbClr val="000000"/>
              </a:solidFill>
              <a:latin typeface="Lato Black"/>
              <a:ea typeface="Lato Black"/>
              <a:cs typeface="Lato Black"/>
              <a:sym typeface="Lato Black"/>
            </a:endParaRPr>
          </a:p>
        </p:txBody>
      </p:sp>
      <p:sp>
        <p:nvSpPr>
          <p:cNvPr id="316" name="Google Shape;316;g16b93f5d2cb_0_412"/>
          <p:cNvSpPr txBox="1"/>
          <p:nvPr/>
        </p:nvSpPr>
        <p:spPr>
          <a:xfrm>
            <a:off x="150275" y="4837275"/>
            <a:ext cx="4983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chemeClr val="accent2"/>
                </a:solidFill>
                <a:latin typeface="Lato"/>
                <a:ea typeface="Lato"/>
                <a:cs typeface="Lato"/>
                <a:sym typeface="Lato"/>
              </a:rPr>
              <a:t>Optional supporting video resource: </a:t>
            </a:r>
            <a:r>
              <a:rPr b="1" lang="en-GB" sz="900" u="sng">
                <a:solidFill>
                  <a:schemeClr val="hlink"/>
                </a:solidFill>
                <a:latin typeface="Lato"/>
                <a:ea typeface="Lato"/>
                <a:cs typeface="Lato"/>
                <a:sym typeface="Lato"/>
                <a:hlinkClick r:id="rId5"/>
              </a:rPr>
              <a:t>https://www.bbc.co.uk/newsround/59320010</a:t>
            </a:r>
            <a:r>
              <a:rPr b="1" lang="en-GB" sz="900">
                <a:solidFill>
                  <a:schemeClr val="accent2"/>
                </a:solidFill>
                <a:latin typeface="Lato"/>
                <a:ea typeface="Lato"/>
                <a:cs typeface="Lato"/>
                <a:sym typeface="Lato"/>
              </a:rPr>
              <a:t> </a:t>
            </a:r>
            <a:endParaRPr b="1" sz="900">
              <a:solidFill>
                <a:schemeClr val="accent2"/>
              </a:solidFill>
              <a:latin typeface="Lato"/>
              <a:ea typeface="Lato"/>
              <a:cs typeface="Lato"/>
              <a:sym typeface="La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1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0" name="Shape 320"/>
        <p:cNvGrpSpPr/>
        <p:nvPr/>
      </p:nvGrpSpPr>
      <p:grpSpPr>
        <a:xfrm>
          <a:off x="0" y="0"/>
          <a:ext cx="0" cy="0"/>
          <a:chOff x="0" y="0"/>
          <a:chExt cx="0" cy="0"/>
        </a:xfrm>
      </p:grpSpPr>
      <p:sp>
        <p:nvSpPr>
          <p:cNvPr id="321" name="Google Shape;321;g25eb87009b4_0_10"/>
          <p:cNvSpPr txBox="1"/>
          <p:nvPr>
            <p:ph idx="12" type="sldNum"/>
          </p:nvPr>
        </p:nvSpPr>
        <p:spPr>
          <a:xfrm>
            <a:off x="8595309" y="3039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Clr>
                <a:srgbClr val="000000"/>
              </a:buClr>
              <a:buSzPts val="1000"/>
              <a:buFont typeface="Arial"/>
              <a:buNone/>
            </a:pPr>
            <a:r>
              <a:rPr lang="en-GB">
                <a:latin typeface="Lato"/>
                <a:ea typeface="Lato"/>
                <a:cs typeface="Lato"/>
                <a:sym typeface="Lato"/>
              </a:rPr>
              <a:t>7</a:t>
            </a:r>
            <a:endParaRPr>
              <a:latin typeface="Lato"/>
              <a:ea typeface="Lato"/>
              <a:cs typeface="Lato"/>
              <a:sym typeface="Lato"/>
            </a:endParaRPr>
          </a:p>
        </p:txBody>
      </p:sp>
      <p:sp>
        <p:nvSpPr>
          <p:cNvPr id="322" name="Google Shape;322;g25eb87009b4_0_10"/>
          <p:cNvSpPr txBox="1"/>
          <p:nvPr/>
        </p:nvSpPr>
        <p:spPr>
          <a:xfrm>
            <a:off x="379375" y="253750"/>
            <a:ext cx="79926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en-GB" sz="2900" u="none" cap="none" strike="noStrike">
                <a:solidFill>
                  <a:srgbClr val="FF8022"/>
                </a:solidFill>
                <a:latin typeface="Lato"/>
                <a:ea typeface="Lato"/>
                <a:cs typeface="Lato"/>
                <a:sym typeface="Lato"/>
              </a:rPr>
              <a:t>The Bank of England and the target rate of inflation </a:t>
            </a:r>
            <a:endParaRPr b="1" i="0" sz="2900" u="none" cap="none" strike="noStrike">
              <a:solidFill>
                <a:srgbClr val="000000"/>
              </a:solidFill>
              <a:latin typeface="Lato"/>
              <a:ea typeface="Lato"/>
              <a:cs typeface="Lato"/>
              <a:sym typeface="Lato"/>
            </a:endParaRPr>
          </a:p>
        </p:txBody>
      </p:sp>
      <p:sp>
        <p:nvSpPr>
          <p:cNvPr id="323" name="Google Shape;323;g25eb87009b4_0_10"/>
          <p:cNvSpPr txBox="1"/>
          <p:nvPr/>
        </p:nvSpPr>
        <p:spPr>
          <a:xfrm>
            <a:off x="379375" y="1337450"/>
            <a:ext cx="3902700" cy="1650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600"/>
              <a:buFont typeface="Arial"/>
              <a:buNone/>
            </a:pPr>
            <a:r>
              <a:rPr b="1" i="0" lang="en-GB" sz="1800" u="none" cap="none" strike="noStrike">
                <a:solidFill>
                  <a:srgbClr val="000000"/>
                </a:solidFill>
                <a:latin typeface="Lato"/>
                <a:ea typeface="Lato"/>
                <a:cs typeface="Lato"/>
                <a:sym typeface="Lato"/>
                <a:extLst>
                  <a:ext uri="http://customooxmlschemas.google.com/">
                    <go:slidesCustomData xmlns:go="http://customooxmlschemas.google.com/" textRoundtripDataId="14"/>
                  </a:ext>
                </a:extLst>
              </a:rPr>
              <a:t>Welcome to the Bank of England.</a:t>
            </a:r>
            <a:endParaRPr b="1" i="0" sz="1800" u="none" cap="none" strike="noStrike">
              <a:solidFill>
                <a:srgbClr val="000000"/>
              </a:solidFill>
              <a:latin typeface="Lato"/>
              <a:ea typeface="Lato"/>
              <a:cs typeface="Lato"/>
              <a:sym typeface="Lato"/>
              <a:extLst>
                <a:ext uri="http://customooxmlschemas.google.com/">
                  <go:slidesCustomData xmlns:go="http://customooxmlschemas.google.com/" textRoundtripDataId="15"/>
                </a:ext>
              </a:extLst>
            </a:endParaRPr>
          </a:p>
          <a:p>
            <a:pPr indent="0" lvl="0" marL="0" marR="0" rtl="0" algn="l">
              <a:lnSpc>
                <a:spcPct val="100000"/>
              </a:lnSpc>
              <a:spcBef>
                <a:spcPts val="0"/>
              </a:spcBef>
              <a:spcAft>
                <a:spcPts val="0"/>
              </a:spcAft>
              <a:buClr>
                <a:srgbClr val="000000"/>
              </a:buClr>
              <a:buSzPts val="1600"/>
              <a:buFont typeface="Arial"/>
              <a:buNone/>
            </a:pPr>
            <a:r>
              <a:rPr b="0" i="0" lang="en-GB" sz="1600" u="none" cap="none" strike="noStrike">
                <a:solidFill>
                  <a:srgbClr val="000000"/>
                </a:solidFill>
                <a:latin typeface="Lato"/>
                <a:ea typeface="Lato"/>
                <a:cs typeface="Lato"/>
                <a:sym typeface="Lato"/>
                <a:extLst>
                  <a:ext uri="http://customooxmlschemas.google.com/">
                    <go:slidesCustomData xmlns:go="http://customooxmlschemas.google.com/" textRoundtripDataId="16"/>
                  </a:ext>
                </a:extLst>
              </a:rPr>
              <a:t>The Bank of England is the </a:t>
            </a:r>
            <a:r>
              <a:rPr b="0" i="0" lang="en-GB" sz="1600" u="none" cap="none" strike="noStrike">
                <a:solidFill>
                  <a:srgbClr val="000000"/>
                </a:solidFill>
                <a:latin typeface="Lato"/>
                <a:ea typeface="Lato"/>
                <a:cs typeface="Lato"/>
                <a:sym typeface="Lato"/>
                <a:extLst>
                  <a:ext uri="http://customooxmlschemas.google.com/">
                    <go:slidesCustomData xmlns:go="http://customooxmlschemas.google.com/" textRoundtripDataId="17"/>
                  </a:ext>
                </a:extLst>
              </a:rPr>
              <a:t>UK’s central bank</a:t>
            </a:r>
            <a:r>
              <a:rPr b="0" i="0" lang="en-GB" sz="1600" u="none" cap="none" strike="noStrike">
                <a:solidFill>
                  <a:srgbClr val="000000"/>
                </a:solidFill>
                <a:latin typeface="Lato"/>
                <a:ea typeface="Lato"/>
                <a:cs typeface="Lato"/>
                <a:sym typeface="Lato"/>
                <a:extLst>
                  <a:ext uri="http://customooxmlschemas.google.com/">
                    <go:slidesCustomData xmlns:go="http://customooxmlschemas.google.com/" textRoundtripDataId="18"/>
                  </a:ext>
                </a:extLst>
              </a:rPr>
              <a:t> and one of </a:t>
            </a:r>
            <a:r>
              <a:rPr b="0" i="0" lang="en-GB" sz="1600" u="none" cap="none" strike="noStrike">
                <a:solidFill>
                  <a:srgbClr val="000000"/>
                </a:solidFill>
                <a:latin typeface="Lato"/>
                <a:ea typeface="Lato"/>
                <a:cs typeface="Lato"/>
                <a:sym typeface="Lato"/>
                <a:extLst>
                  <a:ext uri="http://customooxmlschemas.google.com/">
                    <go:slidesCustomData xmlns:go="http://customooxmlschemas.google.com/" textRoundtripDataId="19"/>
                  </a:ext>
                </a:extLst>
              </a:rPr>
              <a:t>it</a:t>
            </a:r>
            <a:r>
              <a:rPr b="0" i="0" lang="en-GB" sz="1600" u="none" cap="none" strike="noStrike">
                <a:solidFill>
                  <a:srgbClr val="000000"/>
                </a:solidFill>
                <a:latin typeface="Lato"/>
                <a:ea typeface="Lato"/>
                <a:cs typeface="Lato"/>
                <a:sym typeface="Lato"/>
              </a:rPr>
              <a:t>s</a:t>
            </a:r>
            <a:r>
              <a:rPr b="0" i="0" lang="en-GB" sz="1600" u="none" cap="none" strike="noStrike">
                <a:solidFill>
                  <a:srgbClr val="000000"/>
                </a:solidFill>
                <a:latin typeface="Lato"/>
                <a:ea typeface="Lato"/>
                <a:cs typeface="Lato"/>
                <a:sym typeface="Lato"/>
                <a:extLst>
                  <a:ext uri="http://customooxmlschemas.google.com/">
                    <go:slidesCustomData xmlns:go="http://customooxmlschemas.google.com/" textRoundtripDataId="20"/>
                  </a:ext>
                </a:extLst>
              </a:rPr>
              <a:t> roles is to keep prices stable. It does this by having an inflation</a:t>
            </a:r>
            <a:r>
              <a:rPr b="1" i="0" lang="en-GB" sz="1600" u="none" cap="none" strike="noStrike">
                <a:solidFill>
                  <a:srgbClr val="000000"/>
                </a:solidFill>
                <a:latin typeface="Lato"/>
                <a:ea typeface="Lato"/>
                <a:cs typeface="Lato"/>
                <a:sym typeface="Lato"/>
                <a:extLst>
                  <a:ext uri="http://customooxmlschemas.google.com/">
                    <go:slidesCustomData xmlns:go="http://customooxmlschemas.google.com/" textRoundtripDataId="21"/>
                  </a:ext>
                </a:extLst>
              </a:rPr>
              <a:t> target rate of about 2%</a:t>
            </a:r>
            <a:r>
              <a:rPr b="1" i="0" lang="en-GB" sz="1600" u="none" cap="none" strike="noStrike">
                <a:solidFill>
                  <a:srgbClr val="000000"/>
                </a:solidFill>
                <a:latin typeface="Lato"/>
                <a:ea typeface="Lato"/>
                <a:cs typeface="Lato"/>
                <a:sym typeface="Lato"/>
                <a:extLst>
                  <a:ext uri="http://customooxmlschemas.google.com/">
                    <go:slidesCustomData xmlns:go="http://customooxmlschemas.google.com/" textRoundtripDataId="22"/>
                  </a:ext>
                </a:extLst>
              </a:rPr>
              <a:t>.</a:t>
            </a:r>
            <a:endParaRPr b="1" i="0" sz="1600" u="none" cap="none" strike="noStrike">
              <a:solidFill>
                <a:srgbClr val="000000"/>
              </a:solidFill>
              <a:latin typeface="Lato"/>
              <a:ea typeface="Lato"/>
              <a:cs typeface="Lato"/>
              <a:sym typeface="Lato"/>
            </a:endParaRPr>
          </a:p>
        </p:txBody>
      </p:sp>
      <p:pic>
        <p:nvPicPr>
          <p:cNvPr id="324" name="Google Shape;324;g25eb87009b4_0_10"/>
          <p:cNvPicPr preferRelativeResize="0"/>
          <p:nvPr/>
        </p:nvPicPr>
        <p:blipFill rotWithShape="1">
          <a:blip r:embed="rId3">
            <a:alphaModFix/>
          </a:blip>
          <a:srcRect b="10879" l="-3130" r="18067" t="4057"/>
          <a:stretch/>
        </p:blipFill>
        <p:spPr>
          <a:xfrm>
            <a:off x="4779003" y="1451000"/>
            <a:ext cx="4365002" cy="2455325"/>
          </a:xfrm>
          <a:prstGeom prst="rect">
            <a:avLst/>
          </a:prstGeom>
          <a:noFill/>
          <a:ln>
            <a:noFill/>
          </a:ln>
        </p:spPr>
      </p:pic>
      <p:pic>
        <p:nvPicPr>
          <p:cNvPr id="325" name="Google Shape;325;g25eb87009b4_0_10"/>
          <p:cNvPicPr preferRelativeResize="0"/>
          <p:nvPr/>
        </p:nvPicPr>
        <p:blipFill rotWithShape="1">
          <a:blip r:embed="rId4">
            <a:alphaModFix/>
          </a:blip>
          <a:srcRect b="0" l="0" r="0" t="0"/>
          <a:stretch/>
        </p:blipFill>
        <p:spPr>
          <a:xfrm>
            <a:off x="4490575" y="1224850"/>
            <a:ext cx="1391850" cy="3426675"/>
          </a:xfrm>
          <a:prstGeom prst="rect">
            <a:avLst/>
          </a:prstGeom>
          <a:noFill/>
          <a:ln>
            <a:noFill/>
          </a:ln>
        </p:spPr>
      </p:pic>
      <p:sp>
        <p:nvSpPr>
          <p:cNvPr id="326" name="Google Shape;326;g25eb87009b4_0_10"/>
          <p:cNvSpPr txBox="1"/>
          <p:nvPr/>
        </p:nvSpPr>
        <p:spPr>
          <a:xfrm>
            <a:off x="379375" y="3386250"/>
            <a:ext cx="2814000" cy="516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Lato"/>
                <a:ea typeface="Lato"/>
                <a:cs typeface="Lato"/>
                <a:sym typeface="Lato"/>
              </a:rPr>
              <a:t>Andrew Bailey</a:t>
            </a:r>
            <a:endParaRPr b="0" i="0" sz="14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Lato"/>
                <a:ea typeface="Lato"/>
                <a:cs typeface="Lato"/>
                <a:sym typeface="Lato"/>
              </a:rPr>
              <a:t>Governor of the Bank of England</a:t>
            </a:r>
            <a:endParaRPr b="0" i="0" sz="1400" u="none" cap="none" strike="noStrike">
              <a:solidFill>
                <a:srgbClr val="000000"/>
              </a:solidFill>
              <a:latin typeface="Lato"/>
              <a:ea typeface="Lato"/>
              <a:cs typeface="Lato"/>
              <a:sym typeface="Lato"/>
            </a:endParaRPr>
          </a:p>
        </p:txBody>
      </p:sp>
      <p:cxnSp>
        <p:nvCxnSpPr>
          <p:cNvPr id="327" name="Google Shape;327;g25eb87009b4_0_10"/>
          <p:cNvCxnSpPr/>
          <p:nvPr/>
        </p:nvCxnSpPr>
        <p:spPr>
          <a:xfrm flipH="1" rot="10800000">
            <a:off x="3280003" y="2934150"/>
            <a:ext cx="1002000" cy="710100"/>
          </a:xfrm>
          <a:prstGeom prst="bentConnector3">
            <a:avLst>
              <a:gd fmla="val 50000" name="adj1"/>
            </a:avLst>
          </a:prstGeom>
          <a:noFill/>
          <a:ln cap="flat" cmpd="sng" w="28575">
            <a:solidFill>
              <a:schemeClr val="accent2"/>
            </a:solidFill>
            <a:prstDash val="solid"/>
            <a:round/>
            <a:headEnd len="sm" w="sm" type="none"/>
            <a:tailEnd len="sm" w="sm" type="none"/>
          </a:ln>
        </p:spPr>
      </p:cxnSp>
      <p:sp>
        <p:nvSpPr>
          <p:cNvPr id="328" name="Google Shape;328;g25eb87009b4_0_10"/>
          <p:cNvSpPr txBox="1"/>
          <p:nvPr/>
        </p:nvSpPr>
        <p:spPr>
          <a:xfrm>
            <a:off x="361800" y="4782275"/>
            <a:ext cx="5665800" cy="354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1" lang="en-GB" sz="1100" u="none" cap="none" strike="noStrike">
                <a:solidFill>
                  <a:schemeClr val="accent2"/>
                </a:solidFill>
                <a:latin typeface="Lato"/>
                <a:ea typeface="Lato"/>
                <a:cs typeface="Lato"/>
                <a:sym typeface="Lato"/>
              </a:rPr>
              <a:t>See </a:t>
            </a:r>
            <a:r>
              <a:rPr b="1" i="1" lang="en-GB" sz="1100" u="sng" cap="none" strike="noStrike">
                <a:solidFill>
                  <a:schemeClr val="hlink"/>
                </a:solidFill>
                <a:latin typeface="Lato"/>
                <a:ea typeface="Lato"/>
                <a:cs typeface="Lato"/>
                <a:sym typeface="Lato"/>
                <a:hlinkClick r:id="rId5"/>
              </a:rPr>
              <a:t>this optional video</a:t>
            </a:r>
            <a:r>
              <a:rPr b="1" i="1" lang="en-GB" sz="1100" u="none" cap="none" strike="noStrike">
                <a:solidFill>
                  <a:schemeClr val="accent2"/>
                </a:solidFill>
                <a:latin typeface="Lato"/>
                <a:ea typeface="Lato"/>
                <a:cs typeface="Lato"/>
                <a:sym typeface="Lato"/>
              </a:rPr>
              <a:t> for a further explanation of the Bank of England  </a:t>
            </a:r>
            <a:endParaRPr b="1" i="1" sz="1100" u="none" cap="none" strike="noStrike">
              <a:solidFill>
                <a:schemeClr val="accent2"/>
              </a:solidFill>
              <a:latin typeface="Lato"/>
              <a:ea typeface="Lato"/>
              <a:cs typeface="Lato"/>
              <a:sym typeface="Lato"/>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2" name="Shape 332"/>
        <p:cNvGrpSpPr/>
        <p:nvPr/>
      </p:nvGrpSpPr>
      <p:grpSpPr>
        <a:xfrm>
          <a:off x="0" y="0"/>
          <a:ext cx="0" cy="0"/>
          <a:chOff x="0" y="0"/>
          <a:chExt cx="0" cy="0"/>
        </a:xfrm>
      </p:grpSpPr>
      <p:sp>
        <p:nvSpPr>
          <p:cNvPr id="333" name="Google Shape;333;g14cb79b9a77_0_441"/>
          <p:cNvSpPr/>
          <p:nvPr/>
        </p:nvSpPr>
        <p:spPr>
          <a:xfrm>
            <a:off x="7942350" y="4295125"/>
            <a:ext cx="1026600" cy="677100"/>
          </a:xfrm>
          <a:prstGeom prst="roundRect">
            <a:avLst>
              <a:gd fmla="val 16667" name="adj"/>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4" name="Google Shape;334;g14cb79b9a77_0_441"/>
          <p:cNvSpPr txBox="1"/>
          <p:nvPr/>
        </p:nvSpPr>
        <p:spPr>
          <a:xfrm>
            <a:off x="360375" y="1199175"/>
            <a:ext cx="8159400" cy="461700"/>
          </a:xfrm>
          <a:prstGeom prst="rect">
            <a:avLst/>
          </a:prstGeom>
          <a:solidFill>
            <a:schemeClr val="accent2"/>
          </a:solidFill>
          <a:ln>
            <a:noFill/>
          </a:ln>
        </p:spPr>
        <p:txBody>
          <a:bodyPr anchorCtr="0" anchor="t" bIns="91425" lIns="91425" spcFirstLastPara="1" rIns="91425" wrap="square" tIns="91425">
            <a:spAutoFit/>
          </a:bodyPr>
          <a:lstStyle/>
          <a:p>
            <a:pPr indent="0" lvl="0" marL="0" marR="0" rtl="0" algn="ctr">
              <a:lnSpc>
                <a:spcPct val="115000"/>
              </a:lnSpc>
              <a:spcBef>
                <a:spcPts val="0"/>
              </a:spcBef>
              <a:spcAft>
                <a:spcPts val="0"/>
              </a:spcAft>
              <a:buClr>
                <a:srgbClr val="000000"/>
              </a:buClr>
              <a:buSzPts val="1800"/>
              <a:buFont typeface="Arial"/>
              <a:buNone/>
            </a:pPr>
            <a:r>
              <a:rPr lang="en-GB" sz="1800">
                <a:solidFill>
                  <a:schemeClr val="lt1"/>
                </a:solidFill>
                <a:latin typeface="Lato"/>
                <a:ea typeface="Lato"/>
                <a:cs typeface="Lato"/>
                <a:sym typeface="Lato"/>
              </a:rPr>
              <a:t>Copy this definition: </a:t>
            </a:r>
            <a:r>
              <a:rPr i="0" lang="en-GB" sz="1800" u="none" cap="none" strike="noStrike">
                <a:solidFill>
                  <a:schemeClr val="lt1"/>
                </a:solidFill>
                <a:latin typeface="Lato"/>
                <a:ea typeface="Lato"/>
                <a:cs typeface="Lato"/>
                <a:sym typeface="Lato"/>
              </a:rPr>
              <a:t>What is inflation?</a:t>
            </a:r>
            <a:endParaRPr i="0" sz="2400" u="none" cap="none" strike="noStrike">
              <a:solidFill>
                <a:schemeClr val="lt1"/>
              </a:solidFill>
              <a:latin typeface="Lato"/>
              <a:ea typeface="Lato"/>
              <a:cs typeface="Lato"/>
              <a:sym typeface="Lato"/>
            </a:endParaRPr>
          </a:p>
        </p:txBody>
      </p:sp>
      <p:sp>
        <p:nvSpPr>
          <p:cNvPr id="335" name="Google Shape;335;g14cb79b9a77_0_441"/>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r>
              <a:rPr lang="en-GB">
                <a:latin typeface="Lato"/>
                <a:ea typeface="Lato"/>
                <a:cs typeface="Lato"/>
                <a:sym typeface="Lato"/>
              </a:rPr>
              <a:t>8</a:t>
            </a:r>
            <a:endParaRPr>
              <a:latin typeface="Lato"/>
              <a:ea typeface="Lato"/>
              <a:cs typeface="Lato"/>
              <a:sym typeface="Lato"/>
            </a:endParaRPr>
          </a:p>
        </p:txBody>
      </p:sp>
      <p:sp>
        <p:nvSpPr>
          <p:cNvPr id="336" name="Google Shape;336;g14cb79b9a77_0_441"/>
          <p:cNvSpPr txBox="1"/>
          <p:nvPr/>
        </p:nvSpPr>
        <p:spPr>
          <a:xfrm>
            <a:off x="251700" y="221675"/>
            <a:ext cx="91092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lang="en-GB" sz="2900">
                <a:solidFill>
                  <a:schemeClr val="accent2"/>
                </a:solidFill>
                <a:latin typeface="Lato"/>
                <a:ea typeface="Lato"/>
                <a:cs typeface="Lato"/>
                <a:sym typeface="Lato"/>
              </a:rPr>
              <a:t>What is i</a:t>
            </a:r>
            <a:r>
              <a:rPr b="1" i="0" lang="en-GB" sz="2900" u="none" cap="none" strike="noStrike">
                <a:solidFill>
                  <a:schemeClr val="accent2"/>
                </a:solidFill>
                <a:latin typeface="Lato"/>
                <a:ea typeface="Lato"/>
                <a:cs typeface="Lato"/>
                <a:sym typeface="Lato"/>
              </a:rPr>
              <a:t>nflation?</a:t>
            </a:r>
            <a:endParaRPr b="1" i="0" sz="2900" u="none" cap="none" strike="noStrike">
              <a:solidFill>
                <a:schemeClr val="accent2"/>
              </a:solidFill>
              <a:latin typeface="Lato"/>
              <a:ea typeface="Lato"/>
              <a:cs typeface="Lato"/>
              <a:sym typeface="Lato"/>
            </a:endParaRPr>
          </a:p>
        </p:txBody>
      </p:sp>
      <p:sp>
        <p:nvSpPr>
          <p:cNvPr id="337" name="Google Shape;337;g14cb79b9a77_0_441"/>
          <p:cNvSpPr txBox="1"/>
          <p:nvPr/>
        </p:nvSpPr>
        <p:spPr>
          <a:xfrm>
            <a:off x="360375" y="2804850"/>
            <a:ext cx="8159400" cy="1882500"/>
          </a:xfrm>
          <a:prstGeom prst="rect">
            <a:avLst/>
          </a:prstGeom>
          <a:solidFill>
            <a:schemeClr val="accent6"/>
          </a:solidFill>
          <a:ln cap="flat" cmpd="sng" w="19050">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342900" lvl="0" marL="457200" marR="0" rtl="0" algn="l">
              <a:lnSpc>
                <a:spcPct val="115000"/>
              </a:lnSpc>
              <a:spcBef>
                <a:spcPts val="0"/>
              </a:spcBef>
              <a:spcAft>
                <a:spcPts val="0"/>
              </a:spcAft>
              <a:buClr>
                <a:srgbClr val="1C1C1C"/>
              </a:buClr>
              <a:buSzPts val="1800"/>
              <a:buFont typeface="Lato"/>
              <a:buChar char="●"/>
            </a:pPr>
            <a:r>
              <a:rPr b="0" i="0" lang="en-GB" sz="1600" u="none" cap="none" strike="noStrike">
                <a:solidFill>
                  <a:srgbClr val="231F20"/>
                </a:solidFill>
                <a:latin typeface="Lato"/>
                <a:ea typeface="Lato"/>
                <a:cs typeface="Lato"/>
                <a:sym typeface="Lato"/>
              </a:rPr>
              <a:t>An annual inflation rate of 2% means that a product that was priced at £1.00 last year will now be priced at £1.02</a:t>
            </a:r>
            <a:r>
              <a:rPr lang="en-GB" sz="1600">
                <a:solidFill>
                  <a:srgbClr val="231F20"/>
                </a:solidFill>
                <a:latin typeface="Lato"/>
                <a:ea typeface="Lato"/>
                <a:cs typeface="Lato"/>
                <a:sym typeface="Lato"/>
              </a:rPr>
              <a:t>, ie it’s gone up by 2%</a:t>
            </a:r>
            <a:endParaRPr b="0" i="0" sz="1600" u="none" cap="none" strike="noStrike">
              <a:solidFill>
                <a:srgbClr val="231F20"/>
              </a:solidFill>
              <a:latin typeface="Lato"/>
              <a:ea typeface="Lato"/>
              <a:cs typeface="Lato"/>
              <a:sym typeface="Lato"/>
            </a:endParaRPr>
          </a:p>
          <a:p>
            <a:pPr indent="-330200" lvl="0" marL="457200" marR="0" rtl="0" algn="l">
              <a:lnSpc>
                <a:spcPct val="115000"/>
              </a:lnSpc>
              <a:spcBef>
                <a:spcPts val="0"/>
              </a:spcBef>
              <a:spcAft>
                <a:spcPts val="0"/>
              </a:spcAft>
              <a:buClr>
                <a:srgbClr val="231F20"/>
              </a:buClr>
              <a:buSzPts val="1600"/>
              <a:buFont typeface="Lato"/>
              <a:buChar char="●"/>
            </a:pPr>
            <a:r>
              <a:rPr b="0" i="0" lang="en-GB" sz="1600" u="none" cap="none" strike="noStrike">
                <a:solidFill>
                  <a:srgbClr val="231F20"/>
                </a:solidFill>
                <a:latin typeface="Lato"/>
                <a:ea typeface="Lato"/>
                <a:cs typeface="Lato"/>
                <a:sym typeface="Lato"/>
              </a:rPr>
              <a:t>When inflation rises, </a:t>
            </a:r>
            <a:r>
              <a:rPr lang="en-GB" sz="1600">
                <a:solidFill>
                  <a:srgbClr val="231F20"/>
                </a:solidFill>
                <a:latin typeface="Lato"/>
                <a:ea typeface="Lato"/>
                <a:cs typeface="Lato"/>
                <a:sym typeface="Lato"/>
              </a:rPr>
              <a:t>people</a:t>
            </a:r>
            <a:r>
              <a:rPr b="0" i="0" lang="en-GB" sz="1600" u="none" cap="none" strike="noStrike">
                <a:solidFill>
                  <a:srgbClr val="231F20"/>
                </a:solidFill>
                <a:latin typeface="Lato"/>
                <a:ea typeface="Lato"/>
                <a:cs typeface="Lato"/>
                <a:sym typeface="Lato"/>
              </a:rPr>
              <a:t> will be able to buy </a:t>
            </a:r>
            <a:r>
              <a:rPr b="0" i="1" lang="en-GB" sz="1600" u="none" cap="none" strike="noStrike">
                <a:solidFill>
                  <a:srgbClr val="231F20"/>
                </a:solidFill>
                <a:latin typeface="Lato"/>
                <a:ea typeface="Lato"/>
                <a:cs typeface="Lato"/>
                <a:sym typeface="Lato"/>
              </a:rPr>
              <a:t>less</a:t>
            </a:r>
            <a:r>
              <a:rPr b="0" i="0" lang="en-GB" sz="1600" u="none" cap="none" strike="noStrike">
                <a:solidFill>
                  <a:srgbClr val="231F20"/>
                </a:solidFill>
                <a:latin typeface="Lato"/>
                <a:ea typeface="Lato"/>
                <a:cs typeface="Lato"/>
                <a:sym typeface="Lato"/>
              </a:rPr>
              <a:t> of some things with the same amount of money (assuming </a:t>
            </a:r>
            <a:r>
              <a:rPr lang="en-GB" sz="1600">
                <a:solidFill>
                  <a:srgbClr val="231F20"/>
                </a:solidFill>
                <a:latin typeface="Lato"/>
                <a:ea typeface="Lato"/>
                <a:cs typeface="Lato"/>
                <a:sym typeface="Lato"/>
              </a:rPr>
              <a:t>their</a:t>
            </a:r>
            <a:r>
              <a:rPr b="0" i="0" lang="en-GB" sz="1600" u="none" cap="none" strike="noStrike">
                <a:solidFill>
                  <a:srgbClr val="231F20"/>
                </a:solidFill>
                <a:latin typeface="Lato"/>
                <a:ea typeface="Lato"/>
                <a:cs typeface="Lato"/>
                <a:sym typeface="Lato"/>
              </a:rPr>
              <a:t> income stays the same)</a:t>
            </a:r>
            <a:endParaRPr sz="1600">
              <a:solidFill>
                <a:srgbClr val="231F20"/>
              </a:solidFill>
              <a:latin typeface="Lato"/>
              <a:ea typeface="Lato"/>
              <a:cs typeface="Lato"/>
              <a:sym typeface="Lato"/>
            </a:endParaRPr>
          </a:p>
          <a:p>
            <a:pPr indent="-330200" lvl="0" marL="457200" marR="0" rtl="0" algn="l">
              <a:lnSpc>
                <a:spcPct val="115000"/>
              </a:lnSpc>
              <a:spcBef>
                <a:spcPts val="0"/>
              </a:spcBef>
              <a:spcAft>
                <a:spcPts val="0"/>
              </a:spcAft>
              <a:buClr>
                <a:srgbClr val="231F20"/>
              </a:buClr>
              <a:buSzPts val="1600"/>
              <a:buFont typeface="Lato"/>
              <a:buChar char="●"/>
            </a:pPr>
            <a:r>
              <a:rPr b="0" i="0" lang="en-GB" sz="1600" u="none" cap="none" strike="noStrike">
                <a:solidFill>
                  <a:srgbClr val="231F20"/>
                </a:solidFill>
                <a:latin typeface="Lato"/>
                <a:ea typeface="Lato"/>
                <a:cs typeface="Lato"/>
                <a:sym typeface="Lato"/>
              </a:rPr>
              <a:t>We therefore say that the </a:t>
            </a:r>
            <a:r>
              <a:rPr b="1" i="0" lang="en-GB" sz="1600" u="none" cap="none" strike="noStrike">
                <a:solidFill>
                  <a:srgbClr val="231F20"/>
                </a:solidFill>
                <a:latin typeface="Lato"/>
                <a:ea typeface="Lato"/>
                <a:cs typeface="Lato"/>
                <a:sym typeface="Lato"/>
              </a:rPr>
              <a:t>cost of living</a:t>
            </a:r>
            <a:r>
              <a:rPr b="0" i="0" lang="en-GB" sz="1600" u="none" cap="none" strike="noStrike">
                <a:solidFill>
                  <a:srgbClr val="231F20"/>
                </a:solidFill>
                <a:latin typeface="Lato"/>
                <a:ea typeface="Lato"/>
                <a:cs typeface="Lato"/>
                <a:sym typeface="Lato"/>
              </a:rPr>
              <a:t> increases</a:t>
            </a:r>
            <a:endParaRPr b="0" i="0" sz="1600" u="none" cap="none" strike="noStrike">
              <a:solidFill>
                <a:srgbClr val="231F20"/>
              </a:solidFill>
              <a:latin typeface="Lato"/>
              <a:ea typeface="Lato"/>
              <a:cs typeface="Lato"/>
              <a:sym typeface="Lato"/>
            </a:endParaRPr>
          </a:p>
          <a:p>
            <a:pPr indent="-330200" lvl="0" marL="457200" marR="0" rtl="0" algn="l">
              <a:lnSpc>
                <a:spcPct val="115000"/>
              </a:lnSpc>
              <a:spcBef>
                <a:spcPts val="0"/>
              </a:spcBef>
              <a:spcAft>
                <a:spcPts val="0"/>
              </a:spcAft>
              <a:buClr>
                <a:schemeClr val="accent2"/>
              </a:buClr>
              <a:buSzPts val="1600"/>
              <a:buFont typeface="Lato"/>
              <a:buChar char="●"/>
            </a:pPr>
            <a:r>
              <a:rPr b="1" lang="en-GB" sz="1600">
                <a:solidFill>
                  <a:schemeClr val="accent2"/>
                </a:solidFill>
                <a:latin typeface="Lato"/>
                <a:ea typeface="Lato"/>
                <a:cs typeface="Lato"/>
                <a:sym typeface="Lato"/>
              </a:rPr>
              <a:t>Stretch: What is the current inflation rate?</a:t>
            </a:r>
            <a:endParaRPr b="1" sz="1600">
              <a:solidFill>
                <a:schemeClr val="accent2"/>
              </a:solidFill>
              <a:latin typeface="Lato"/>
              <a:ea typeface="Lato"/>
              <a:cs typeface="Lato"/>
              <a:sym typeface="Lato"/>
            </a:endParaRPr>
          </a:p>
        </p:txBody>
      </p:sp>
      <p:sp>
        <p:nvSpPr>
          <p:cNvPr id="338" name="Google Shape;338;g14cb79b9a77_0_441"/>
          <p:cNvSpPr txBox="1"/>
          <p:nvPr/>
        </p:nvSpPr>
        <p:spPr>
          <a:xfrm>
            <a:off x="360375" y="1660875"/>
            <a:ext cx="8159400" cy="461700"/>
          </a:xfrm>
          <a:prstGeom prst="rect">
            <a:avLst/>
          </a:prstGeom>
          <a:noFill/>
          <a:ln cap="flat" cmpd="sng" w="19050">
            <a:solidFill>
              <a:schemeClr val="accent2"/>
            </a:solidFill>
            <a:prstDash val="solid"/>
            <a:round/>
            <a:headEnd len="sm" w="sm" type="none"/>
            <a:tailEnd len="sm" w="sm" type="none"/>
          </a:ln>
        </p:spPr>
        <p:txBody>
          <a:bodyPr anchorCtr="0" anchor="t" bIns="91425" lIns="91425" spcFirstLastPara="1" rIns="91425" wrap="square" tIns="91425">
            <a:spAutoFit/>
          </a:bodyPr>
          <a:lstStyle/>
          <a:p>
            <a:pPr indent="0" lvl="0" marL="0" marR="0" rtl="0" algn="ctr">
              <a:lnSpc>
                <a:spcPct val="115000"/>
              </a:lnSpc>
              <a:spcBef>
                <a:spcPts val="0"/>
              </a:spcBef>
              <a:spcAft>
                <a:spcPts val="0"/>
              </a:spcAft>
              <a:buClr>
                <a:srgbClr val="000000"/>
              </a:buClr>
              <a:buSzPts val="1800"/>
              <a:buFont typeface="Arial"/>
              <a:buNone/>
            </a:pPr>
            <a:r>
              <a:rPr i="0" lang="en-GB" sz="1800" u="none" cap="none" strike="noStrike">
                <a:solidFill>
                  <a:srgbClr val="1C1C1C"/>
                </a:solidFill>
                <a:latin typeface="Lato"/>
                <a:ea typeface="Lato"/>
                <a:cs typeface="Lato"/>
                <a:sym typeface="Lato"/>
              </a:rPr>
              <a:t>The word we use to describe the rise in </a:t>
            </a:r>
            <a:r>
              <a:rPr lang="en-GB" sz="1800">
                <a:solidFill>
                  <a:srgbClr val="1C1C1C"/>
                </a:solidFill>
                <a:latin typeface="Lato"/>
                <a:ea typeface="Lato"/>
                <a:cs typeface="Lato"/>
                <a:sym typeface="Lato"/>
              </a:rPr>
              <a:t>general</a:t>
            </a:r>
            <a:r>
              <a:rPr i="0" lang="en-GB" sz="1800" u="none" cap="none" strike="noStrike">
                <a:solidFill>
                  <a:srgbClr val="1C1C1C"/>
                </a:solidFill>
                <a:latin typeface="Lato"/>
                <a:ea typeface="Lato"/>
                <a:cs typeface="Lato"/>
                <a:sym typeface="Lato"/>
              </a:rPr>
              <a:t> prices</a:t>
            </a:r>
            <a:endParaRPr i="0" sz="2400" u="none" cap="none" strike="noStrike">
              <a:solidFill>
                <a:schemeClr val="dk1"/>
              </a:solidFill>
              <a:latin typeface="Lato"/>
              <a:ea typeface="Lato"/>
              <a:cs typeface="Lato"/>
              <a:sym typeface="Lato"/>
            </a:endParaRPr>
          </a:p>
        </p:txBody>
      </p:sp>
      <p:sp>
        <p:nvSpPr>
          <p:cNvPr id="339" name="Google Shape;339;g14cb79b9a77_0_441"/>
          <p:cNvSpPr txBox="1"/>
          <p:nvPr/>
        </p:nvSpPr>
        <p:spPr>
          <a:xfrm>
            <a:off x="360375" y="2343150"/>
            <a:ext cx="8159400" cy="461700"/>
          </a:xfrm>
          <a:prstGeom prst="rect">
            <a:avLst/>
          </a:prstGeom>
          <a:solidFill>
            <a:schemeClr val="accent1"/>
          </a:solidFill>
          <a:ln>
            <a:noFill/>
          </a:ln>
        </p:spPr>
        <p:txBody>
          <a:bodyPr anchorCtr="0" anchor="t" bIns="91425" lIns="91425" spcFirstLastPara="1" rIns="91425" wrap="square" tIns="91425">
            <a:spAutoFit/>
          </a:bodyPr>
          <a:lstStyle/>
          <a:p>
            <a:pPr indent="0" lvl="0" marL="0" marR="0" rtl="0" algn="ctr">
              <a:lnSpc>
                <a:spcPct val="115000"/>
              </a:lnSpc>
              <a:spcBef>
                <a:spcPts val="0"/>
              </a:spcBef>
              <a:spcAft>
                <a:spcPts val="0"/>
              </a:spcAft>
              <a:buClr>
                <a:srgbClr val="000000"/>
              </a:buClr>
              <a:buSzPts val="1800"/>
              <a:buFont typeface="Arial"/>
              <a:buNone/>
            </a:pPr>
            <a:r>
              <a:rPr i="0" lang="en-GB" sz="1800" u="none" cap="none" strike="noStrike">
                <a:solidFill>
                  <a:schemeClr val="lt1"/>
                </a:solidFill>
                <a:latin typeface="Lato"/>
                <a:ea typeface="Lato"/>
                <a:cs typeface="Lato"/>
                <a:sym typeface="Lato"/>
              </a:rPr>
              <a:t>What does this mean?</a:t>
            </a:r>
            <a:endParaRPr i="0" sz="2400" u="none" cap="none" strike="noStrike">
              <a:solidFill>
                <a:schemeClr val="lt1"/>
              </a:solidFill>
              <a:latin typeface="Lato"/>
              <a:ea typeface="Lato"/>
              <a:cs typeface="Lato"/>
              <a:sym typeface="Lato"/>
            </a:endParaRPr>
          </a:p>
        </p:txBody>
      </p:sp>
      <p:sp>
        <p:nvSpPr>
          <p:cNvPr id="340" name="Google Shape;340;g14cb79b9a77_0_441"/>
          <p:cNvSpPr txBox="1"/>
          <p:nvPr/>
        </p:nvSpPr>
        <p:spPr>
          <a:xfrm>
            <a:off x="150275" y="4837275"/>
            <a:ext cx="4983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chemeClr val="accent2"/>
                </a:solidFill>
                <a:latin typeface="Lato"/>
                <a:ea typeface="Lato"/>
                <a:cs typeface="Lato"/>
                <a:sym typeface="Lato"/>
              </a:rPr>
              <a:t>Optional supporting video resource: </a:t>
            </a:r>
            <a:r>
              <a:rPr b="1" lang="en-GB" sz="900" u="sng">
                <a:solidFill>
                  <a:srgbClr val="2200CC"/>
                </a:solidFill>
                <a:latin typeface="Lato"/>
                <a:ea typeface="Lato"/>
                <a:cs typeface="Lato"/>
                <a:sym typeface="Lato"/>
                <a:hlinkClick r:id="rId3">
                  <a:extLst>
                    <a:ext uri="{A12FA001-AC4F-418D-AE19-62706E023703}">
                      <ahyp:hlinkClr val="tx"/>
                    </a:ext>
                  </a:extLst>
                </a:hlinkClick>
              </a:rPr>
              <a:t>https://www.youtube.com/watch?v=zPT9RIAcgWY</a:t>
            </a:r>
            <a:r>
              <a:rPr b="1" lang="en-GB" sz="900">
                <a:latin typeface="Lato"/>
                <a:ea typeface="Lato"/>
                <a:cs typeface="Lato"/>
                <a:sym typeface="Lato"/>
              </a:rPr>
              <a:t> </a:t>
            </a:r>
            <a:endParaRPr b="1" sz="900">
              <a:solidFill>
                <a:schemeClr val="accent2"/>
              </a:solidFill>
              <a:latin typeface="Lato"/>
              <a:ea typeface="Lato"/>
              <a:cs typeface="Lato"/>
              <a:sym typeface="Lato"/>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 name="Shape 344"/>
        <p:cNvGrpSpPr/>
        <p:nvPr/>
      </p:nvGrpSpPr>
      <p:grpSpPr>
        <a:xfrm>
          <a:off x="0" y="0"/>
          <a:ext cx="0" cy="0"/>
          <a:chOff x="0" y="0"/>
          <a:chExt cx="0" cy="0"/>
        </a:xfrm>
      </p:grpSpPr>
      <p:sp>
        <p:nvSpPr>
          <p:cNvPr id="345" name="Google Shape;345;g14cb79b9a77_0_514"/>
          <p:cNvSpPr txBox="1"/>
          <p:nvPr>
            <p:ph idx="12" type="sldNum"/>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000"/>
              <a:buNone/>
            </a:pPr>
            <a:fld id="{00000000-1234-1234-1234-123412341234}" type="slidenum">
              <a:rPr lang="en-GB"/>
              <a:t>‹#›</a:t>
            </a:fld>
            <a:endParaRPr/>
          </a:p>
        </p:txBody>
      </p:sp>
      <p:sp>
        <p:nvSpPr>
          <p:cNvPr id="346" name="Google Shape;346;g14cb79b9a77_0_514"/>
          <p:cNvSpPr txBox="1"/>
          <p:nvPr/>
        </p:nvSpPr>
        <p:spPr>
          <a:xfrm>
            <a:off x="442300" y="429273"/>
            <a:ext cx="6465900" cy="549600"/>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rgbClr val="000000"/>
              </a:buClr>
              <a:buSzPts val="3600"/>
              <a:buFont typeface="Arial"/>
              <a:buNone/>
            </a:pPr>
            <a:r>
              <a:rPr b="1" i="0" lang="en-GB" sz="2900" u="none" cap="none" strike="noStrike">
                <a:solidFill>
                  <a:schemeClr val="accent2"/>
                </a:solidFill>
                <a:latin typeface="Lato"/>
                <a:ea typeface="Lato"/>
                <a:cs typeface="Lato"/>
                <a:sym typeface="Lato"/>
              </a:rPr>
              <a:t>Are rising prices, aka inflation,  always a bad thing?</a:t>
            </a:r>
            <a:endParaRPr b="1" i="0" sz="2900" u="none" cap="none" strike="noStrike">
              <a:solidFill>
                <a:schemeClr val="lt1"/>
              </a:solidFill>
              <a:latin typeface="Lato"/>
              <a:ea typeface="Lato"/>
              <a:cs typeface="Lato"/>
              <a:sym typeface="Lato"/>
            </a:endParaRPr>
          </a:p>
          <a:p>
            <a:pPr indent="0" lvl="0" marL="0" marR="0" rtl="0" algn="l">
              <a:lnSpc>
                <a:spcPct val="115000"/>
              </a:lnSpc>
              <a:spcBef>
                <a:spcPts val="0"/>
              </a:spcBef>
              <a:spcAft>
                <a:spcPts val="0"/>
              </a:spcAft>
              <a:buClr>
                <a:srgbClr val="000000"/>
              </a:buClr>
              <a:buSzPts val="3600"/>
              <a:buFont typeface="Arial"/>
              <a:buNone/>
            </a:pPr>
            <a:r>
              <a:t/>
            </a:r>
            <a:endParaRPr b="1" i="0" sz="2900" u="none" cap="none" strike="noStrike">
              <a:solidFill>
                <a:srgbClr val="000000"/>
              </a:solidFill>
              <a:latin typeface="Lato"/>
              <a:ea typeface="Lato"/>
              <a:cs typeface="Lato"/>
              <a:sym typeface="Lato"/>
            </a:endParaRPr>
          </a:p>
        </p:txBody>
      </p:sp>
      <p:sp>
        <p:nvSpPr>
          <p:cNvPr id="347" name="Google Shape;347;g14cb79b9a77_0_514"/>
          <p:cNvSpPr txBox="1"/>
          <p:nvPr/>
        </p:nvSpPr>
        <p:spPr>
          <a:xfrm>
            <a:off x="366100" y="1831475"/>
            <a:ext cx="7885800" cy="2124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GB" sz="1800" u="none" cap="none" strike="noStrike">
                <a:solidFill>
                  <a:schemeClr val="lt1"/>
                </a:solidFill>
                <a:latin typeface="Lato"/>
                <a:ea typeface="Lato"/>
                <a:cs typeface="Lato"/>
                <a:sym typeface="Lato"/>
              </a:rPr>
              <a:t>Generally prices rise year on year a small amount which shows that the level of </a:t>
            </a:r>
            <a:r>
              <a:rPr b="1" i="0" lang="en-GB" sz="1800" u="none" cap="none" strike="noStrike">
                <a:solidFill>
                  <a:schemeClr val="lt1"/>
                </a:solidFill>
                <a:latin typeface="Lato"/>
                <a:ea typeface="Lato"/>
                <a:cs typeface="Lato"/>
                <a:sym typeface="Lato"/>
                <a:extLst>
                  <a:ext uri="http://customooxmlschemas.google.com/">
                    <go:slidesCustomData xmlns:go="http://customooxmlschemas.google.com/" textRoundtripDataId="23"/>
                  </a:ext>
                </a:extLst>
              </a:rPr>
              <a:t>demand </a:t>
            </a:r>
            <a:r>
              <a:rPr b="1" i="0" lang="en-GB" sz="1800" u="none" cap="none" strike="noStrike">
                <a:solidFill>
                  <a:schemeClr val="lt1"/>
                </a:solidFill>
                <a:latin typeface="Lato"/>
                <a:ea typeface="Lato"/>
                <a:cs typeface="Lato"/>
                <a:sym typeface="Lato"/>
              </a:rPr>
              <a:t>in the economy is growing. It’s when prices rise very fast that people </a:t>
            </a:r>
            <a:r>
              <a:rPr b="1" i="0" lang="en-GB" sz="1800" u="none" cap="none" strike="noStrike">
                <a:solidFill>
                  <a:schemeClr val="lt1"/>
                </a:solidFill>
                <a:latin typeface="Lato"/>
                <a:ea typeface="Lato"/>
                <a:cs typeface="Lato"/>
                <a:sym typeface="Lato"/>
                <a:extLst>
                  <a:ext uri="http://customooxmlschemas.google.com/">
                    <go:slidesCustomData xmlns:go="http://customooxmlschemas.google.com/" textRoundtripDataId="24"/>
                  </a:ext>
                </a:extLst>
              </a:rPr>
              <a:t>worry </a:t>
            </a:r>
            <a:r>
              <a:rPr b="1" i="0" lang="en-GB" sz="1800" u="none" cap="none" strike="noStrike">
                <a:solidFill>
                  <a:schemeClr val="lt1"/>
                </a:solidFill>
                <a:latin typeface="Lato"/>
                <a:ea typeface="Lato"/>
                <a:cs typeface="Lato"/>
                <a:sym typeface="Lato"/>
              </a:rPr>
              <a:t>as they can’t buy as much with the same amount of money.</a:t>
            </a:r>
            <a:endParaRPr b="1" i="0" sz="1800" u="none" cap="none" strike="noStrike">
              <a:solidFill>
                <a:schemeClr val="lt1"/>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chemeClr val="lt1"/>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chemeClr val="lt1"/>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chemeClr val="lt1"/>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chemeClr val="lt1"/>
              </a:solidFill>
              <a:latin typeface="Lato"/>
              <a:ea typeface="Lato"/>
              <a:cs typeface="Lato"/>
              <a:sym typeface="Lato"/>
            </a:endParaRPr>
          </a:p>
        </p:txBody>
      </p:sp>
      <p:sp>
        <p:nvSpPr>
          <p:cNvPr id="348" name="Google Shape;348;g14cb79b9a77_0_514"/>
          <p:cNvSpPr txBox="1"/>
          <p:nvPr/>
        </p:nvSpPr>
        <p:spPr>
          <a:xfrm>
            <a:off x="211725" y="4755300"/>
            <a:ext cx="4983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chemeClr val="accent2"/>
                </a:solidFill>
                <a:latin typeface="Lato"/>
                <a:ea typeface="Lato"/>
                <a:cs typeface="Lato"/>
                <a:sym typeface="Lato"/>
              </a:rPr>
              <a:t>Optional supporting video resource: </a:t>
            </a:r>
            <a:r>
              <a:rPr b="1" lang="en-GB" sz="900" u="sng">
                <a:solidFill>
                  <a:schemeClr val="accent2"/>
                </a:solidFill>
                <a:latin typeface="Lato"/>
                <a:ea typeface="Lato"/>
                <a:cs typeface="Lato"/>
                <a:sym typeface="Lato"/>
                <a:hlinkClick r:id="rId3">
                  <a:extLst>
                    <a:ext uri="{A12FA001-AC4F-418D-AE19-62706E023703}">
                      <ahyp:hlinkClr val="tx"/>
                    </a:ext>
                  </a:extLst>
                </a:hlinkClick>
              </a:rPr>
              <a:t>https://www.youtube.com/watch?v=KL7V2A190ws</a:t>
            </a:r>
            <a:r>
              <a:rPr b="1" lang="en-GB" sz="900">
                <a:solidFill>
                  <a:schemeClr val="accent2"/>
                </a:solidFill>
                <a:latin typeface="Lato"/>
                <a:ea typeface="Lato"/>
                <a:cs typeface="Lato"/>
                <a:sym typeface="Lato"/>
              </a:rPr>
              <a:t> </a:t>
            </a:r>
            <a:endParaRPr b="1" sz="900">
              <a:solidFill>
                <a:schemeClr val="accent2"/>
              </a:solidFill>
              <a:latin typeface="Lato"/>
              <a:ea typeface="Lato"/>
              <a:cs typeface="Lato"/>
              <a:sym typeface="Lato"/>
            </a:endParaRPr>
          </a:p>
        </p:txBody>
      </p:sp>
    </p:spTree>
  </p:cSld>
  <p:clrMapOvr>
    <a:masterClrMapping/>
  </p:clrMapOvr>
</p:sld>
</file>

<file path=ppt/theme/theme1.xml><?xml version="1.0" encoding="utf-8"?>
<a:theme xmlns:a="http://schemas.openxmlformats.org/drawingml/2006/main" xmlns:r="http://schemas.openxmlformats.org/officeDocument/2006/relationships" name="FLIC_Presentation">
  <a:themeElements>
    <a:clrScheme name="Simple Light">
      <a:dk1>
        <a:srgbClr val="262A33"/>
      </a:dk1>
      <a:lt1>
        <a:srgbClr val="FFFFFF"/>
      </a:lt1>
      <a:dk2>
        <a:srgbClr val="262A33"/>
      </a:dk2>
      <a:lt2>
        <a:srgbClr val="262A33"/>
      </a:lt2>
      <a:accent1>
        <a:srgbClr val="0543B3"/>
      </a:accent1>
      <a:accent2>
        <a:srgbClr val="FF8022"/>
      </a:accent2>
      <a:accent3>
        <a:srgbClr val="FFFFFF"/>
      </a:accent3>
      <a:accent4>
        <a:srgbClr val="FFFFFF"/>
      </a:accent4>
      <a:accent5>
        <a:srgbClr val="FFFFFF"/>
      </a:accent5>
      <a:accent6>
        <a:srgbClr val="FFFFFF"/>
      </a:accent6>
      <a:hlink>
        <a:srgbClr val="0543B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LIC_Presentation">
  <a:themeElements>
    <a:clrScheme name="Simple Light">
      <a:dk1>
        <a:srgbClr val="262A33"/>
      </a:dk1>
      <a:lt1>
        <a:srgbClr val="FFFFFF"/>
      </a:lt1>
      <a:dk2>
        <a:srgbClr val="262A33"/>
      </a:dk2>
      <a:lt2>
        <a:srgbClr val="262A33"/>
      </a:lt2>
      <a:accent1>
        <a:srgbClr val="0543B3"/>
      </a:accent1>
      <a:accent2>
        <a:srgbClr val="FF8022"/>
      </a:accent2>
      <a:accent3>
        <a:srgbClr val="FFFFFF"/>
      </a:accent3>
      <a:accent4>
        <a:srgbClr val="FFFFFF"/>
      </a:accent4>
      <a:accent5>
        <a:srgbClr val="FFFFFF"/>
      </a:accent5>
      <a:accent6>
        <a:srgbClr val="FFFFFF"/>
      </a:accent6>
      <a:hlink>
        <a:srgbClr val="0543B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FLIC_Presentation">
  <a:themeElements>
    <a:clrScheme name="Simple Light">
      <a:dk1>
        <a:srgbClr val="262A33"/>
      </a:dk1>
      <a:lt1>
        <a:srgbClr val="FFFFFF"/>
      </a:lt1>
      <a:dk2>
        <a:srgbClr val="262A33"/>
      </a:dk2>
      <a:lt2>
        <a:srgbClr val="262A33"/>
      </a:lt2>
      <a:accent1>
        <a:srgbClr val="0543B3"/>
      </a:accent1>
      <a:accent2>
        <a:srgbClr val="FF8022"/>
      </a:accent2>
      <a:accent3>
        <a:srgbClr val="FFFFFF"/>
      </a:accent3>
      <a:accent4>
        <a:srgbClr val="FFFFFF"/>
      </a:accent4>
      <a:accent5>
        <a:srgbClr val="FFFFFF"/>
      </a:accent5>
      <a:accent6>
        <a:srgbClr val="FFFFFF"/>
      </a:accent6>
      <a:hlink>
        <a:srgbClr val="0543B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FLIC_Presentation">
  <a:themeElements>
    <a:clrScheme name="Simple Light">
      <a:dk1>
        <a:srgbClr val="262A33"/>
      </a:dk1>
      <a:lt1>
        <a:srgbClr val="FFFFFF"/>
      </a:lt1>
      <a:dk2>
        <a:srgbClr val="262A33"/>
      </a:dk2>
      <a:lt2>
        <a:srgbClr val="262A33"/>
      </a:lt2>
      <a:accent1>
        <a:srgbClr val="0543B3"/>
      </a:accent1>
      <a:accent2>
        <a:srgbClr val="FF8022"/>
      </a:accent2>
      <a:accent3>
        <a:srgbClr val="FFFFFF"/>
      </a:accent3>
      <a:accent4>
        <a:srgbClr val="FFFFFF"/>
      </a:accent4>
      <a:accent5>
        <a:srgbClr val="FFFFFF"/>
      </a:accent5>
      <a:accent6>
        <a:srgbClr val="FFFFFF"/>
      </a:accent6>
      <a:hlink>
        <a:srgbClr val="0543B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6.xml><?xml version="1.0" encoding="utf-8"?>
<a:theme xmlns:a="http://schemas.openxmlformats.org/drawingml/2006/main" xmlns:r="http://schemas.openxmlformats.org/officeDocument/2006/relationships" name="FLIC_Presentation">
  <a:themeElements>
    <a:clrScheme name="Simple Light">
      <a:dk1>
        <a:srgbClr val="262A33"/>
      </a:dk1>
      <a:lt1>
        <a:srgbClr val="FFFFFF"/>
      </a:lt1>
      <a:dk2>
        <a:srgbClr val="262A33"/>
      </a:dk2>
      <a:lt2>
        <a:srgbClr val="262A33"/>
      </a:lt2>
      <a:accent1>
        <a:srgbClr val="0543B3"/>
      </a:accent1>
      <a:accent2>
        <a:srgbClr val="FF8022"/>
      </a:accent2>
      <a:accent3>
        <a:srgbClr val="FFFFFF"/>
      </a:accent3>
      <a:accent4>
        <a:srgbClr val="FFFFFF"/>
      </a:accent4>
      <a:accent5>
        <a:srgbClr val="FFFFFF"/>
      </a:accent5>
      <a:accent6>
        <a:srgbClr val="FFFFFF"/>
      </a:accent6>
      <a:hlink>
        <a:srgbClr val="0543B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7.xml><?xml version="1.0" encoding="utf-8"?>
<a:theme xmlns:a="http://schemas.openxmlformats.org/drawingml/2006/main" xmlns:r="http://schemas.openxmlformats.org/officeDocument/2006/relationships" name="FLIC_Presentation">
  <a:themeElements>
    <a:clrScheme name="Simple Light">
      <a:dk1>
        <a:srgbClr val="262A33"/>
      </a:dk1>
      <a:lt1>
        <a:srgbClr val="FFFFFF"/>
      </a:lt1>
      <a:dk2>
        <a:srgbClr val="262A33"/>
      </a:dk2>
      <a:lt2>
        <a:srgbClr val="262A33"/>
      </a:lt2>
      <a:accent1>
        <a:srgbClr val="0543B3"/>
      </a:accent1>
      <a:accent2>
        <a:srgbClr val="FF8022"/>
      </a:accent2>
      <a:accent3>
        <a:srgbClr val="FFFFFF"/>
      </a:accent3>
      <a:accent4>
        <a:srgbClr val="FFFFFF"/>
      </a:accent4>
      <a:accent5>
        <a:srgbClr val="FFFFFF"/>
      </a:accent5>
      <a:accent6>
        <a:srgbClr val="FFFFFF"/>
      </a:accent6>
      <a:hlink>
        <a:srgbClr val="0543B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8.xml><?xml version="1.0" encoding="utf-8"?>
<a:theme xmlns:a="http://schemas.openxmlformats.org/drawingml/2006/main" xmlns:r="http://schemas.openxmlformats.org/officeDocument/2006/relationships" name="FLIC_Presentation">
  <a:themeElements>
    <a:clrScheme name="Simple Light">
      <a:dk1>
        <a:srgbClr val="262A33"/>
      </a:dk1>
      <a:lt1>
        <a:srgbClr val="FFFFFF"/>
      </a:lt1>
      <a:dk2>
        <a:srgbClr val="262A33"/>
      </a:dk2>
      <a:lt2>
        <a:srgbClr val="262A33"/>
      </a:lt2>
      <a:accent1>
        <a:srgbClr val="0543B3"/>
      </a:accent1>
      <a:accent2>
        <a:srgbClr val="FF8022"/>
      </a:accent2>
      <a:accent3>
        <a:srgbClr val="FFFFFF"/>
      </a:accent3>
      <a:accent4>
        <a:srgbClr val="FFFFFF"/>
      </a:accent4>
      <a:accent5>
        <a:srgbClr val="FFFFFF"/>
      </a:accent5>
      <a:accent6>
        <a:srgbClr val="FFFFFF"/>
      </a:accent6>
      <a:hlink>
        <a:srgbClr val="0543B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Charlotte Jessop</dc:creator>
</cp:coreProperties>
</file>